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0"/>
  </p:notesMasterIdLst>
  <p:handoutMasterIdLst>
    <p:handoutMasterId r:id="rId11"/>
  </p:handoutMasterIdLst>
  <p:sldIdLst>
    <p:sldId id="272" r:id="rId5"/>
    <p:sldId id="259" r:id="rId6"/>
    <p:sldId id="278" r:id="rId7"/>
    <p:sldId id="274" r:id="rId8"/>
    <p:sldId id="27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A0"/>
    <a:srgbClr val="0099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2" autoAdjust="0"/>
    <p:restoredTop sz="89583"/>
  </p:normalViewPr>
  <p:slideViewPr>
    <p:cSldViewPr snapToGrid="0" snapToObjects="1">
      <p:cViewPr varScale="1">
        <p:scale>
          <a:sx n="77" d="100"/>
          <a:sy n="77" d="100"/>
        </p:scale>
        <p:origin x="816" y="58"/>
      </p:cViewPr>
      <p:guideLst/>
    </p:cSldViewPr>
  </p:slideViewPr>
  <p:notesTextViewPr>
    <p:cViewPr>
      <p:scale>
        <a:sx n="1" d="1"/>
        <a:sy n="1" d="1"/>
      </p:scale>
      <p:origin x="0" y="0"/>
    </p:cViewPr>
  </p:notesTextViewPr>
  <p:notesViewPr>
    <p:cSldViewPr snapToGrid="0" snapToObjects="1">
      <p:cViewPr varScale="1">
        <p:scale>
          <a:sx n="134" d="100"/>
          <a:sy n="134" d="100"/>
        </p:scale>
        <p:origin x="4240"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019596A-A1DE-7A4A-939E-09FAAF592D8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37FE5C0-6DDF-AD44-8663-AA24E7D2EF0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0991C7F-15A0-0F46-9990-753D57D189CC}" type="datetimeFigureOut">
              <a:rPr lang="en-US" smtClean="0"/>
              <a:t>2/8/2021</a:t>
            </a:fld>
            <a:endParaRPr lang="en-US"/>
          </a:p>
        </p:txBody>
      </p:sp>
      <p:sp>
        <p:nvSpPr>
          <p:cNvPr id="4" name="Footer Placeholder 3">
            <a:extLst>
              <a:ext uri="{FF2B5EF4-FFF2-40B4-BE49-F238E27FC236}">
                <a16:creationId xmlns:a16="http://schemas.microsoft.com/office/drawing/2014/main" id="{3FC6AACE-160D-4142-A171-97C83BB50C1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71E9502-4D4E-8B4C-9033-3736F9AB32D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BDF7CD9-0AFD-AF4A-86EC-B39AABE3F97F}" type="slidenum">
              <a:rPr lang="en-US" smtClean="0"/>
              <a:t>‹#›</a:t>
            </a:fld>
            <a:endParaRPr lang="en-US"/>
          </a:p>
        </p:txBody>
      </p:sp>
    </p:spTree>
    <p:extLst>
      <p:ext uri="{BB962C8B-B14F-4D97-AF65-F5344CB8AC3E}">
        <p14:creationId xmlns:p14="http://schemas.microsoft.com/office/powerpoint/2010/main" val="19739133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DE7FF1-D118-2941-A386-1758325858AD}" type="datetimeFigureOut">
              <a:rPr lang="en-US" smtClean="0"/>
              <a:t>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F7DFFA-D0DA-9D4E-A685-67FAE1B27E5A}" type="slidenum">
              <a:rPr lang="en-US" smtClean="0"/>
              <a:t>‹#›</a:t>
            </a:fld>
            <a:endParaRPr lang="en-US"/>
          </a:p>
        </p:txBody>
      </p:sp>
    </p:spTree>
    <p:extLst>
      <p:ext uri="{BB962C8B-B14F-4D97-AF65-F5344CB8AC3E}">
        <p14:creationId xmlns:p14="http://schemas.microsoft.com/office/powerpoint/2010/main" val="3105667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INTERNAL </a:t>
            </a:r>
          </a:p>
        </p:txBody>
      </p:sp>
      <p:sp>
        <p:nvSpPr>
          <p:cNvPr id="4" name="Slide Number Placeholder 3"/>
          <p:cNvSpPr>
            <a:spLocks noGrp="1"/>
          </p:cNvSpPr>
          <p:nvPr>
            <p:ph type="sldNum" sz="quarter" idx="5"/>
          </p:nvPr>
        </p:nvSpPr>
        <p:spPr/>
        <p:txBody>
          <a:bodyPr/>
          <a:lstStyle/>
          <a:p>
            <a:fld id="{67F7DFFA-D0DA-9D4E-A685-67FAE1B27E5A}" type="slidenum">
              <a:rPr lang="en-US" smtClean="0"/>
              <a:t>1</a:t>
            </a:fld>
            <a:endParaRPr lang="en-US"/>
          </a:p>
        </p:txBody>
      </p:sp>
    </p:spTree>
    <p:extLst>
      <p:ext uri="{BB962C8B-B14F-4D97-AF65-F5344CB8AC3E}">
        <p14:creationId xmlns:p14="http://schemas.microsoft.com/office/powerpoint/2010/main" val="1906670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67F7DFFA-D0DA-9D4E-A685-67FAE1B27E5A}" type="slidenum">
              <a:rPr lang="en-US" smtClean="0"/>
              <a:t>3</a:t>
            </a:fld>
            <a:endParaRPr lang="en-US"/>
          </a:p>
        </p:txBody>
      </p:sp>
    </p:spTree>
    <p:extLst>
      <p:ext uri="{BB962C8B-B14F-4D97-AF65-F5344CB8AC3E}">
        <p14:creationId xmlns:p14="http://schemas.microsoft.com/office/powerpoint/2010/main" val="3365268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F7DFFA-D0DA-9D4E-A685-67FAE1B27E5A}" type="slidenum">
              <a:rPr lang="en-US" smtClean="0"/>
              <a:t>4</a:t>
            </a:fld>
            <a:endParaRPr lang="en-US"/>
          </a:p>
        </p:txBody>
      </p:sp>
    </p:spTree>
    <p:extLst>
      <p:ext uri="{BB962C8B-B14F-4D97-AF65-F5344CB8AC3E}">
        <p14:creationId xmlns:p14="http://schemas.microsoft.com/office/powerpoint/2010/main" val="785023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F7DFFA-D0DA-9D4E-A685-67FAE1B27E5A}" type="slidenum">
              <a:rPr lang="en-US" smtClean="0"/>
              <a:t>5</a:t>
            </a:fld>
            <a:endParaRPr lang="en-US"/>
          </a:p>
        </p:txBody>
      </p:sp>
    </p:spTree>
    <p:extLst>
      <p:ext uri="{BB962C8B-B14F-4D97-AF65-F5344CB8AC3E}">
        <p14:creationId xmlns:p14="http://schemas.microsoft.com/office/powerpoint/2010/main" val="27883894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0558E91-753F-AD4E-81C3-0598C27CC10E}"/>
              </a:ext>
            </a:extLst>
          </p:cNvPr>
          <p:cNvSpPr/>
          <p:nvPr userDrawn="1"/>
        </p:nvSpPr>
        <p:spPr>
          <a:xfrm>
            <a:off x="0" y="2048720"/>
            <a:ext cx="12192000" cy="4919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0CB7FA0-C97B-B543-946B-AF8BFEB3C039}"/>
              </a:ext>
            </a:extLst>
          </p:cNvPr>
          <p:cNvSpPr>
            <a:spLocks noGrp="1"/>
          </p:cNvSpPr>
          <p:nvPr>
            <p:ph type="ctrTitle" hasCustomPrompt="1"/>
          </p:nvPr>
        </p:nvSpPr>
        <p:spPr>
          <a:xfrm>
            <a:off x="838199" y="2416396"/>
            <a:ext cx="10829081" cy="890684"/>
          </a:xfrm>
        </p:spPr>
        <p:txBody>
          <a:bodyPr anchor="t" anchorCtr="0">
            <a:noAutofit/>
          </a:bodyPr>
          <a:lstStyle>
            <a:lvl1pPr algn="l">
              <a:defRPr sz="6000">
                <a:ln>
                  <a:noFill/>
                </a:ln>
                <a:solidFill>
                  <a:schemeClr val="bg1"/>
                </a:solidFill>
                <a:latin typeface="Arial" panose="020B0604020202020204" pitchFamily="34" charset="0"/>
                <a:cs typeface="Arial" panose="020B0604020202020204" pitchFamily="34" charset="0"/>
              </a:defRPr>
            </a:lvl1pPr>
          </a:lstStyle>
          <a:p>
            <a:r>
              <a:rPr lang="en-US" dirty="0"/>
              <a:t>YOUR FASCINATING TITLE</a:t>
            </a:r>
          </a:p>
        </p:txBody>
      </p:sp>
      <p:sp>
        <p:nvSpPr>
          <p:cNvPr id="3" name="Subtitle 2">
            <a:extLst>
              <a:ext uri="{FF2B5EF4-FFF2-40B4-BE49-F238E27FC236}">
                <a16:creationId xmlns:a16="http://schemas.microsoft.com/office/drawing/2014/main" id="{3E147F2E-2C82-C040-A64F-A4A9FA4A1259}"/>
              </a:ext>
            </a:extLst>
          </p:cNvPr>
          <p:cNvSpPr>
            <a:spLocks noGrp="1"/>
          </p:cNvSpPr>
          <p:nvPr>
            <p:ph type="subTitle" idx="1" hasCustomPrompt="1"/>
          </p:nvPr>
        </p:nvSpPr>
        <p:spPr>
          <a:xfrm>
            <a:off x="838199" y="3291841"/>
            <a:ext cx="10829080" cy="2264759"/>
          </a:xfrm>
        </p:spPr>
        <p:txBody>
          <a:bodyPr>
            <a:noAutofit/>
          </a:bodyPr>
          <a:lstStyle>
            <a:lvl1pPr marL="0" indent="0" algn="l">
              <a:buNone/>
              <a:defRPr sz="6000" b="1">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HOW TO CREATE AN AWESOME + COMPELLING PRESENTATION</a:t>
            </a:r>
          </a:p>
        </p:txBody>
      </p:sp>
      <p:pic>
        <p:nvPicPr>
          <p:cNvPr id="12" name="Picture 11" descr="A picture containing object&#10;&#10;Description automatically generated">
            <a:extLst>
              <a:ext uri="{FF2B5EF4-FFF2-40B4-BE49-F238E27FC236}">
                <a16:creationId xmlns:a16="http://schemas.microsoft.com/office/drawing/2014/main" id="{D875DE71-780F-B341-A0DF-333836DF5560}"/>
              </a:ext>
            </a:extLst>
          </p:cNvPr>
          <p:cNvPicPr>
            <a:picLocks noChangeAspect="1"/>
          </p:cNvPicPr>
          <p:nvPr userDrawn="1"/>
        </p:nvPicPr>
        <p:blipFill>
          <a:blip r:embed="rId2"/>
          <a:stretch>
            <a:fillRect/>
          </a:stretch>
        </p:blipFill>
        <p:spPr>
          <a:xfrm>
            <a:off x="838199" y="526337"/>
            <a:ext cx="4492521" cy="1055062"/>
          </a:xfrm>
          <a:prstGeom prst="rect">
            <a:avLst/>
          </a:prstGeom>
        </p:spPr>
      </p:pic>
      <p:sp>
        <p:nvSpPr>
          <p:cNvPr id="8" name="Date Placeholder 7">
            <a:extLst>
              <a:ext uri="{FF2B5EF4-FFF2-40B4-BE49-F238E27FC236}">
                <a16:creationId xmlns:a16="http://schemas.microsoft.com/office/drawing/2014/main" id="{C6203A9B-7B8C-7141-8348-2139DF551627}"/>
              </a:ext>
            </a:extLst>
          </p:cNvPr>
          <p:cNvSpPr>
            <a:spLocks noGrp="1"/>
          </p:cNvSpPr>
          <p:nvPr>
            <p:ph type="dt" sz="half" idx="10"/>
          </p:nvPr>
        </p:nvSpPr>
        <p:spPr>
          <a:xfrm>
            <a:off x="838199" y="6026694"/>
            <a:ext cx="2743200" cy="365125"/>
          </a:xfrm>
        </p:spPr>
        <p:txBody>
          <a:bodyPr/>
          <a:lstStyle>
            <a:lvl1pPr>
              <a:defRPr sz="1400">
                <a:solidFill>
                  <a:schemeClr val="bg1"/>
                </a:solidFill>
              </a:defRPr>
            </a:lvl1pPr>
          </a:lstStyle>
          <a:p>
            <a:fld id="{D317E58A-6B94-E04D-814D-C0A9A27852BC}" type="datetime4">
              <a:rPr lang="en-US" smtClean="0"/>
              <a:t>February 8, 2021</a:t>
            </a:fld>
            <a:endParaRPr lang="en-US" dirty="0"/>
          </a:p>
        </p:txBody>
      </p:sp>
    </p:spTree>
    <p:extLst>
      <p:ext uri="{BB962C8B-B14F-4D97-AF65-F5344CB8AC3E}">
        <p14:creationId xmlns:p14="http://schemas.microsoft.com/office/powerpoint/2010/main" val="4035306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A9900B9-A22F-3A49-8633-359E85673870}"/>
              </a:ext>
            </a:extLst>
          </p:cNvPr>
          <p:cNvSpPr/>
          <p:nvPr userDrawn="1"/>
        </p:nvSpPr>
        <p:spPr>
          <a:xfrm>
            <a:off x="-6350" y="6431280"/>
            <a:ext cx="12192000" cy="4267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a:p>
        </p:txBody>
      </p:sp>
      <p:sp>
        <p:nvSpPr>
          <p:cNvPr id="3" name="Text Placeholder 2">
            <a:extLst>
              <a:ext uri="{FF2B5EF4-FFF2-40B4-BE49-F238E27FC236}">
                <a16:creationId xmlns:a16="http://schemas.microsoft.com/office/drawing/2014/main" id="{E5CDB4AF-7E90-EC47-9D17-569495D7A311}"/>
              </a:ext>
            </a:extLst>
          </p:cNvPr>
          <p:cNvSpPr>
            <a:spLocks noGrp="1"/>
          </p:cNvSpPr>
          <p:nvPr userDrawn="1">
            <p:ph type="body" idx="1" hasCustomPrompt="1"/>
          </p:nvPr>
        </p:nvSpPr>
        <p:spPr>
          <a:xfrm>
            <a:off x="709294" y="578166"/>
            <a:ext cx="10647046" cy="671514"/>
          </a:xfrm>
        </p:spPr>
        <p:txBody>
          <a:bodyPr>
            <a:noAutofit/>
          </a:bodyPr>
          <a:lstStyle>
            <a:lvl1pPr marL="0" indent="0">
              <a:lnSpc>
                <a:spcPts val="4820"/>
              </a:lnSpc>
              <a:spcBef>
                <a:spcPts val="0"/>
              </a:spcBef>
              <a:buNone/>
              <a:defRPr sz="4400" b="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THESE ARE ALL NICE PLACEHOLDERS</a:t>
            </a:r>
          </a:p>
        </p:txBody>
      </p:sp>
      <p:sp>
        <p:nvSpPr>
          <p:cNvPr id="13" name="Date Placeholder 12">
            <a:extLst>
              <a:ext uri="{FF2B5EF4-FFF2-40B4-BE49-F238E27FC236}">
                <a16:creationId xmlns:a16="http://schemas.microsoft.com/office/drawing/2014/main" id="{1AD6FC8A-31D2-4542-8BAA-0A44E7E279ED}"/>
              </a:ext>
            </a:extLst>
          </p:cNvPr>
          <p:cNvSpPr>
            <a:spLocks noGrp="1"/>
          </p:cNvSpPr>
          <p:nvPr>
            <p:ph type="dt" sz="half" idx="12"/>
          </p:nvPr>
        </p:nvSpPr>
        <p:spPr>
          <a:xfrm>
            <a:off x="8707753" y="6431280"/>
            <a:ext cx="1837535" cy="426720"/>
          </a:xfrm>
        </p:spPr>
        <p:txBody>
          <a:bodyPr/>
          <a:lstStyle>
            <a:lvl1pPr algn="r">
              <a:defRPr>
                <a:solidFill>
                  <a:schemeClr val="bg1"/>
                </a:solidFill>
              </a:defRPr>
            </a:lvl1pPr>
          </a:lstStyle>
          <a:p>
            <a:fld id="{ED9CD92A-DAD7-7748-B99E-D193145D324B}" type="datetime4">
              <a:rPr lang="en-US" smtClean="0"/>
              <a:t>February 8, 2021</a:t>
            </a:fld>
            <a:endParaRPr lang="en-US" dirty="0"/>
          </a:p>
        </p:txBody>
      </p:sp>
      <p:sp>
        <p:nvSpPr>
          <p:cNvPr id="14" name="Footer Placeholder 13">
            <a:extLst>
              <a:ext uri="{FF2B5EF4-FFF2-40B4-BE49-F238E27FC236}">
                <a16:creationId xmlns:a16="http://schemas.microsoft.com/office/drawing/2014/main" id="{BA9EDE31-83A3-0642-BC51-4FBD3E23A810}"/>
              </a:ext>
            </a:extLst>
          </p:cNvPr>
          <p:cNvSpPr>
            <a:spLocks noGrp="1"/>
          </p:cNvSpPr>
          <p:nvPr>
            <p:ph type="ftr" sz="quarter" idx="13"/>
          </p:nvPr>
        </p:nvSpPr>
        <p:spPr>
          <a:xfrm>
            <a:off x="709930" y="6431280"/>
            <a:ext cx="1691640" cy="426720"/>
          </a:xfrm>
        </p:spPr>
        <p:txBody>
          <a:bodyPr/>
          <a:lstStyle>
            <a:lvl1pPr algn="l">
              <a:defRPr b="1">
                <a:solidFill>
                  <a:schemeClr val="bg1"/>
                </a:solidFill>
              </a:defRPr>
            </a:lvl1pPr>
          </a:lstStyle>
          <a:p>
            <a:r>
              <a:rPr lang="en-US"/>
              <a:t>Stellar MLS</a:t>
            </a:r>
            <a:endParaRPr lang="en-US" dirty="0"/>
          </a:p>
        </p:txBody>
      </p:sp>
      <p:sp>
        <p:nvSpPr>
          <p:cNvPr id="15" name="Slide Number Placeholder 14">
            <a:extLst>
              <a:ext uri="{FF2B5EF4-FFF2-40B4-BE49-F238E27FC236}">
                <a16:creationId xmlns:a16="http://schemas.microsoft.com/office/drawing/2014/main" id="{194A155B-ACCC-0442-A725-E1CBE99C20FA}"/>
              </a:ext>
            </a:extLst>
          </p:cNvPr>
          <p:cNvSpPr>
            <a:spLocks noGrp="1"/>
          </p:cNvSpPr>
          <p:nvPr>
            <p:ph type="sldNum" sz="quarter" idx="14"/>
          </p:nvPr>
        </p:nvSpPr>
        <p:spPr>
          <a:xfrm>
            <a:off x="10652760" y="6431280"/>
            <a:ext cx="703580" cy="426720"/>
          </a:xfrm>
          <a:solidFill>
            <a:schemeClr val="accent2"/>
          </a:solidFill>
        </p:spPr>
        <p:txBody>
          <a:bodyPr/>
          <a:lstStyle>
            <a:lvl1pPr algn="ctr">
              <a:defRPr>
                <a:solidFill>
                  <a:schemeClr val="bg1"/>
                </a:solidFill>
              </a:defRPr>
            </a:lvl1pPr>
          </a:lstStyle>
          <a:p>
            <a:fld id="{2E761D86-E724-0F45-A5A1-363C41E29D5D}" type="slidenum">
              <a:rPr lang="en-US" smtClean="0"/>
              <a:pPr/>
              <a:t>‹#›</a:t>
            </a:fld>
            <a:endParaRPr lang="en-US" dirty="0"/>
          </a:p>
        </p:txBody>
      </p:sp>
      <p:cxnSp>
        <p:nvCxnSpPr>
          <p:cNvPr id="9" name="Straight Connector 8">
            <a:extLst>
              <a:ext uri="{FF2B5EF4-FFF2-40B4-BE49-F238E27FC236}">
                <a16:creationId xmlns:a16="http://schemas.microsoft.com/office/drawing/2014/main" id="{8C2A37C3-CCF3-E241-895B-C7E657D7FC76}"/>
              </a:ext>
            </a:extLst>
          </p:cNvPr>
          <p:cNvCxnSpPr/>
          <p:nvPr userDrawn="1"/>
        </p:nvCxnSpPr>
        <p:spPr>
          <a:xfrm>
            <a:off x="770890" y="1275080"/>
            <a:ext cx="1051560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5" name="Table Placeholder 4">
            <a:extLst>
              <a:ext uri="{FF2B5EF4-FFF2-40B4-BE49-F238E27FC236}">
                <a16:creationId xmlns:a16="http://schemas.microsoft.com/office/drawing/2014/main" id="{AA319D96-AE2B-E94A-AF1E-7BCEC1536832}"/>
              </a:ext>
            </a:extLst>
          </p:cNvPr>
          <p:cNvSpPr>
            <a:spLocks noGrp="1"/>
          </p:cNvSpPr>
          <p:nvPr>
            <p:ph type="tbl" sz="quarter" idx="15"/>
          </p:nvPr>
        </p:nvSpPr>
        <p:spPr>
          <a:xfrm>
            <a:off x="709613" y="1524000"/>
            <a:ext cx="10647362" cy="4559300"/>
          </a:xfrm>
          <a:noFill/>
        </p:spPr>
        <p:txBody>
          <a:bodyPr/>
          <a:lstStyle>
            <a:lvl1pPr marL="0" indent="0">
              <a:buNone/>
              <a:defRPr/>
            </a:lvl1pPr>
          </a:lstStyle>
          <a:p>
            <a:r>
              <a:rPr lang="en-US"/>
              <a:t>Click icon to add table</a:t>
            </a:r>
            <a:endParaRPr lang="en-US" dirty="0"/>
          </a:p>
        </p:txBody>
      </p:sp>
    </p:spTree>
    <p:extLst>
      <p:ext uri="{BB962C8B-B14F-4D97-AF65-F5344CB8AC3E}">
        <p14:creationId xmlns:p14="http://schemas.microsoft.com/office/powerpoint/2010/main" val="3880383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bble Chart">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A9900B9-A22F-3A49-8633-359E85673870}"/>
              </a:ext>
            </a:extLst>
          </p:cNvPr>
          <p:cNvSpPr/>
          <p:nvPr userDrawn="1"/>
        </p:nvSpPr>
        <p:spPr>
          <a:xfrm>
            <a:off x="-6350" y="6431280"/>
            <a:ext cx="12192000" cy="4267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a:p>
        </p:txBody>
      </p:sp>
      <p:sp>
        <p:nvSpPr>
          <p:cNvPr id="3" name="Text Placeholder 2">
            <a:extLst>
              <a:ext uri="{FF2B5EF4-FFF2-40B4-BE49-F238E27FC236}">
                <a16:creationId xmlns:a16="http://schemas.microsoft.com/office/drawing/2014/main" id="{E5CDB4AF-7E90-EC47-9D17-569495D7A311}"/>
              </a:ext>
            </a:extLst>
          </p:cNvPr>
          <p:cNvSpPr>
            <a:spLocks noGrp="1"/>
          </p:cNvSpPr>
          <p:nvPr userDrawn="1">
            <p:ph type="body" idx="1" hasCustomPrompt="1"/>
          </p:nvPr>
        </p:nvSpPr>
        <p:spPr>
          <a:xfrm>
            <a:off x="709294" y="578166"/>
            <a:ext cx="10647046" cy="671514"/>
          </a:xfrm>
        </p:spPr>
        <p:txBody>
          <a:bodyPr>
            <a:noAutofit/>
          </a:bodyPr>
          <a:lstStyle>
            <a:lvl1pPr marL="0" indent="0">
              <a:lnSpc>
                <a:spcPts val="4820"/>
              </a:lnSpc>
              <a:spcBef>
                <a:spcPts val="0"/>
              </a:spcBef>
              <a:buNone/>
              <a:defRPr sz="4400" b="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THESE ARE ALL NICE PLACEHOLDERS</a:t>
            </a:r>
          </a:p>
        </p:txBody>
      </p:sp>
      <p:sp>
        <p:nvSpPr>
          <p:cNvPr id="13" name="Date Placeholder 12">
            <a:extLst>
              <a:ext uri="{FF2B5EF4-FFF2-40B4-BE49-F238E27FC236}">
                <a16:creationId xmlns:a16="http://schemas.microsoft.com/office/drawing/2014/main" id="{1AD6FC8A-31D2-4542-8BAA-0A44E7E279ED}"/>
              </a:ext>
            </a:extLst>
          </p:cNvPr>
          <p:cNvSpPr>
            <a:spLocks noGrp="1"/>
          </p:cNvSpPr>
          <p:nvPr>
            <p:ph type="dt" sz="half" idx="12"/>
          </p:nvPr>
        </p:nvSpPr>
        <p:spPr>
          <a:xfrm>
            <a:off x="8707753" y="6431280"/>
            <a:ext cx="1837535" cy="426720"/>
          </a:xfrm>
        </p:spPr>
        <p:txBody>
          <a:bodyPr/>
          <a:lstStyle>
            <a:lvl1pPr algn="r">
              <a:defRPr>
                <a:solidFill>
                  <a:schemeClr val="bg1"/>
                </a:solidFill>
              </a:defRPr>
            </a:lvl1pPr>
          </a:lstStyle>
          <a:p>
            <a:fld id="{ED9CD92A-DAD7-7748-B99E-D193145D324B}" type="datetime4">
              <a:rPr lang="en-US" smtClean="0"/>
              <a:t>February 8, 2021</a:t>
            </a:fld>
            <a:endParaRPr lang="en-US" dirty="0"/>
          </a:p>
        </p:txBody>
      </p:sp>
      <p:sp>
        <p:nvSpPr>
          <p:cNvPr id="14" name="Footer Placeholder 13">
            <a:extLst>
              <a:ext uri="{FF2B5EF4-FFF2-40B4-BE49-F238E27FC236}">
                <a16:creationId xmlns:a16="http://schemas.microsoft.com/office/drawing/2014/main" id="{BA9EDE31-83A3-0642-BC51-4FBD3E23A810}"/>
              </a:ext>
            </a:extLst>
          </p:cNvPr>
          <p:cNvSpPr>
            <a:spLocks noGrp="1"/>
          </p:cNvSpPr>
          <p:nvPr>
            <p:ph type="ftr" sz="quarter" idx="13"/>
          </p:nvPr>
        </p:nvSpPr>
        <p:spPr>
          <a:xfrm>
            <a:off x="709930" y="6431280"/>
            <a:ext cx="1691640" cy="426720"/>
          </a:xfrm>
        </p:spPr>
        <p:txBody>
          <a:bodyPr/>
          <a:lstStyle>
            <a:lvl1pPr algn="l">
              <a:defRPr b="1">
                <a:solidFill>
                  <a:schemeClr val="bg1"/>
                </a:solidFill>
              </a:defRPr>
            </a:lvl1pPr>
          </a:lstStyle>
          <a:p>
            <a:r>
              <a:rPr lang="en-US"/>
              <a:t>Stellar MLS</a:t>
            </a:r>
            <a:endParaRPr lang="en-US" dirty="0"/>
          </a:p>
        </p:txBody>
      </p:sp>
      <p:sp>
        <p:nvSpPr>
          <p:cNvPr id="15" name="Slide Number Placeholder 14">
            <a:extLst>
              <a:ext uri="{FF2B5EF4-FFF2-40B4-BE49-F238E27FC236}">
                <a16:creationId xmlns:a16="http://schemas.microsoft.com/office/drawing/2014/main" id="{194A155B-ACCC-0442-A725-E1CBE99C20FA}"/>
              </a:ext>
            </a:extLst>
          </p:cNvPr>
          <p:cNvSpPr>
            <a:spLocks noGrp="1"/>
          </p:cNvSpPr>
          <p:nvPr>
            <p:ph type="sldNum" sz="quarter" idx="14"/>
          </p:nvPr>
        </p:nvSpPr>
        <p:spPr>
          <a:xfrm>
            <a:off x="10652760" y="6431280"/>
            <a:ext cx="703580" cy="426720"/>
          </a:xfrm>
          <a:solidFill>
            <a:schemeClr val="accent2"/>
          </a:solidFill>
        </p:spPr>
        <p:txBody>
          <a:bodyPr/>
          <a:lstStyle>
            <a:lvl1pPr algn="ctr">
              <a:defRPr>
                <a:solidFill>
                  <a:schemeClr val="bg1"/>
                </a:solidFill>
              </a:defRPr>
            </a:lvl1pPr>
          </a:lstStyle>
          <a:p>
            <a:fld id="{2E761D86-E724-0F45-A5A1-363C41E29D5D}" type="slidenum">
              <a:rPr lang="en-US" smtClean="0"/>
              <a:pPr/>
              <a:t>‹#›</a:t>
            </a:fld>
            <a:endParaRPr lang="en-US" dirty="0"/>
          </a:p>
        </p:txBody>
      </p:sp>
      <p:cxnSp>
        <p:nvCxnSpPr>
          <p:cNvPr id="9" name="Straight Connector 8">
            <a:extLst>
              <a:ext uri="{FF2B5EF4-FFF2-40B4-BE49-F238E27FC236}">
                <a16:creationId xmlns:a16="http://schemas.microsoft.com/office/drawing/2014/main" id="{8C2A37C3-CCF3-E241-895B-C7E657D7FC76}"/>
              </a:ext>
            </a:extLst>
          </p:cNvPr>
          <p:cNvCxnSpPr/>
          <p:nvPr userDrawn="1"/>
        </p:nvCxnSpPr>
        <p:spPr>
          <a:xfrm>
            <a:off x="770890" y="1275080"/>
            <a:ext cx="1051560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2" name="Oval 1">
            <a:extLst>
              <a:ext uri="{FF2B5EF4-FFF2-40B4-BE49-F238E27FC236}">
                <a16:creationId xmlns:a16="http://schemas.microsoft.com/office/drawing/2014/main" id="{6533AA0D-78E1-3043-893D-FFC3D6301B86}"/>
              </a:ext>
            </a:extLst>
          </p:cNvPr>
          <p:cNvSpPr/>
          <p:nvPr userDrawn="1"/>
        </p:nvSpPr>
        <p:spPr>
          <a:xfrm>
            <a:off x="770890" y="1543050"/>
            <a:ext cx="3771900" cy="37719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345FC4CA-5593-B143-87E3-4258B45AB6E2}"/>
              </a:ext>
            </a:extLst>
          </p:cNvPr>
          <p:cNvSpPr/>
          <p:nvPr userDrawn="1"/>
        </p:nvSpPr>
        <p:spPr>
          <a:xfrm>
            <a:off x="4935853" y="2262502"/>
            <a:ext cx="3052447" cy="305244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5960B31A-C629-EE44-AE0D-BC1401435B0A}"/>
              </a:ext>
            </a:extLst>
          </p:cNvPr>
          <p:cNvSpPr/>
          <p:nvPr userDrawn="1"/>
        </p:nvSpPr>
        <p:spPr>
          <a:xfrm>
            <a:off x="8580753" y="3037202"/>
            <a:ext cx="2277747" cy="227774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37">
            <a:extLst>
              <a:ext uri="{FF2B5EF4-FFF2-40B4-BE49-F238E27FC236}">
                <a16:creationId xmlns:a16="http://schemas.microsoft.com/office/drawing/2014/main" id="{7D726171-8AAA-C34C-B455-103EBB04DA99}"/>
              </a:ext>
            </a:extLst>
          </p:cNvPr>
          <p:cNvSpPr>
            <a:spLocks noGrp="1"/>
          </p:cNvSpPr>
          <p:nvPr>
            <p:ph type="body" sz="quarter" idx="20" hasCustomPrompt="1"/>
          </p:nvPr>
        </p:nvSpPr>
        <p:spPr>
          <a:xfrm>
            <a:off x="856809" y="2917827"/>
            <a:ext cx="3600061" cy="1022345"/>
          </a:xfrm>
        </p:spPr>
        <p:txBody>
          <a:bodyPr>
            <a:noAutofit/>
          </a:bodyPr>
          <a:lstStyle>
            <a:lvl1pPr marL="0" indent="0" algn="ctr">
              <a:buFontTx/>
              <a:buNone/>
              <a:defRPr sz="8800" b="0">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345k</a:t>
            </a:r>
          </a:p>
        </p:txBody>
      </p:sp>
      <p:sp>
        <p:nvSpPr>
          <p:cNvPr id="16" name="Text Placeholder 37">
            <a:extLst>
              <a:ext uri="{FF2B5EF4-FFF2-40B4-BE49-F238E27FC236}">
                <a16:creationId xmlns:a16="http://schemas.microsoft.com/office/drawing/2014/main" id="{3913D794-22EE-3F4E-99A0-CDA9A53B462B}"/>
              </a:ext>
            </a:extLst>
          </p:cNvPr>
          <p:cNvSpPr>
            <a:spLocks noGrp="1"/>
          </p:cNvSpPr>
          <p:nvPr>
            <p:ph type="body" sz="quarter" idx="21" hasCustomPrompt="1"/>
          </p:nvPr>
        </p:nvSpPr>
        <p:spPr>
          <a:xfrm>
            <a:off x="5049323" y="3432585"/>
            <a:ext cx="2837377" cy="834610"/>
          </a:xfrm>
        </p:spPr>
        <p:txBody>
          <a:bodyPr>
            <a:noAutofit/>
          </a:bodyPr>
          <a:lstStyle>
            <a:lvl1pPr marL="0" indent="0" algn="ctr">
              <a:buFontTx/>
              <a:buNone/>
              <a:defRPr sz="6600" b="0">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124k</a:t>
            </a:r>
          </a:p>
        </p:txBody>
      </p:sp>
      <p:sp>
        <p:nvSpPr>
          <p:cNvPr id="17" name="Text Placeholder 37">
            <a:extLst>
              <a:ext uri="{FF2B5EF4-FFF2-40B4-BE49-F238E27FC236}">
                <a16:creationId xmlns:a16="http://schemas.microsoft.com/office/drawing/2014/main" id="{1308C08B-94CA-164F-92B1-87316B57A2E4}"/>
              </a:ext>
            </a:extLst>
          </p:cNvPr>
          <p:cNvSpPr>
            <a:spLocks noGrp="1"/>
          </p:cNvSpPr>
          <p:nvPr>
            <p:ph type="body" sz="quarter" idx="22" hasCustomPrompt="1"/>
          </p:nvPr>
        </p:nvSpPr>
        <p:spPr>
          <a:xfrm>
            <a:off x="8580752" y="3898989"/>
            <a:ext cx="2277748" cy="628562"/>
          </a:xfrm>
        </p:spPr>
        <p:txBody>
          <a:bodyPr>
            <a:noAutofit/>
          </a:bodyPr>
          <a:lstStyle>
            <a:lvl1pPr marL="0" indent="0" algn="ctr">
              <a:buFontTx/>
              <a:buNone/>
              <a:defRPr sz="4800" b="0">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57k</a:t>
            </a:r>
          </a:p>
        </p:txBody>
      </p:sp>
      <p:sp>
        <p:nvSpPr>
          <p:cNvPr id="18" name="Text Placeholder 28">
            <a:extLst>
              <a:ext uri="{FF2B5EF4-FFF2-40B4-BE49-F238E27FC236}">
                <a16:creationId xmlns:a16="http://schemas.microsoft.com/office/drawing/2014/main" id="{89D36BA5-8E9A-0645-8DD3-40854B14F9D4}"/>
              </a:ext>
            </a:extLst>
          </p:cNvPr>
          <p:cNvSpPr>
            <a:spLocks noGrp="1"/>
          </p:cNvSpPr>
          <p:nvPr>
            <p:ph type="body" sz="quarter" idx="15" hasCustomPrompt="1"/>
          </p:nvPr>
        </p:nvSpPr>
        <p:spPr>
          <a:xfrm>
            <a:off x="856808" y="5469251"/>
            <a:ext cx="3600061" cy="426720"/>
          </a:xfrm>
        </p:spPr>
        <p:txBody>
          <a:bodyPr>
            <a:noAutofit/>
          </a:bodyPr>
          <a:lstStyle>
            <a:lvl1pPr marL="0" indent="0" algn="ctr">
              <a:buFontTx/>
              <a:buNone/>
              <a:defRPr sz="2000">
                <a:solidFill>
                  <a:schemeClr val="accent3"/>
                </a:solidFill>
              </a:defRPr>
            </a:lvl1pPr>
            <a:lvl2pPr marL="457200" indent="0">
              <a:buFontTx/>
              <a:buNone/>
              <a:defRPr sz="1800">
                <a:solidFill>
                  <a:schemeClr val="bg1"/>
                </a:solidFill>
              </a:defRPr>
            </a:lvl2pPr>
            <a:lvl3pPr marL="914400" indent="0">
              <a:buFontTx/>
              <a:buNone/>
              <a:defRPr sz="1800">
                <a:solidFill>
                  <a:schemeClr val="bg1"/>
                </a:solidFill>
              </a:defRPr>
            </a:lvl3pPr>
            <a:lvl4pPr marL="1371600" indent="0">
              <a:buFontTx/>
              <a:buNone/>
              <a:defRPr sz="1800">
                <a:solidFill>
                  <a:schemeClr val="bg1"/>
                </a:solidFill>
              </a:defRPr>
            </a:lvl4pPr>
            <a:lvl5pPr marL="1828800" indent="0">
              <a:buFontTx/>
              <a:buNone/>
              <a:defRPr sz="1800">
                <a:solidFill>
                  <a:schemeClr val="bg1"/>
                </a:solidFill>
              </a:defRPr>
            </a:lvl5pPr>
          </a:lstStyle>
          <a:p>
            <a:pPr lvl="0"/>
            <a:r>
              <a:rPr lang="en-US" dirty="0"/>
              <a:t>LISTINGS</a:t>
            </a:r>
          </a:p>
        </p:txBody>
      </p:sp>
      <p:sp>
        <p:nvSpPr>
          <p:cNvPr id="19" name="Text Placeholder 28">
            <a:extLst>
              <a:ext uri="{FF2B5EF4-FFF2-40B4-BE49-F238E27FC236}">
                <a16:creationId xmlns:a16="http://schemas.microsoft.com/office/drawing/2014/main" id="{B0E87BB4-7546-7A4E-854B-160EFD45E62A}"/>
              </a:ext>
            </a:extLst>
          </p:cNvPr>
          <p:cNvSpPr>
            <a:spLocks noGrp="1"/>
          </p:cNvSpPr>
          <p:nvPr>
            <p:ph type="body" sz="quarter" idx="23" hasCustomPrompt="1"/>
          </p:nvPr>
        </p:nvSpPr>
        <p:spPr>
          <a:xfrm>
            <a:off x="4935853" y="5469251"/>
            <a:ext cx="3052447" cy="426720"/>
          </a:xfrm>
        </p:spPr>
        <p:txBody>
          <a:bodyPr>
            <a:noAutofit/>
          </a:bodyPr>
          <a:lstStyle>
            <a:lvl1pPr marL="0" indent="0" algn="ctr">
              <a:buFontTx/>
              <a:buNone/>
              <a:defRPr sz="2000">
                <a:solidFill>
                  <a:schemeClr val="accent3"/>
                </a:solidFill>
              </a:defRPr>
            </a:lvl1pPr>
            <a:lvl2pPr marL="457200" indent="0">
              <a:buFontTx/>
              <a:buNone/>
              <a:defRPr sz="1800">
                <a:solidFill>
                  <a:schemeClr val="bg1"/>
                </a:solidFill>
              </a:defRPr>
            </a:lvl2pPr>
            <a:lvl3pPr marL="914400" indent="0">
              <a:buFontTx/>
              <a:buNone/>
              <a:defRPr sz="1800">
                <a:solidFill>
                  <a:schemeClr val="bg1"/>
                </a:solidFill>
              </a:defRPr>
            </a:lvl3pPr>
            <a:lvl4pPr marL="1371600" indent="0">
              <a:buFontTx/>
              <a:buNone/>
              <a:defRPr sz="1800">
                <a:solidFill>
                  <a:schemeClr val="bg1"/>
                </a:solidFill>
              </a:defRPr>
            </a:lvl4pPr>
            <a:lvl5pPr marL="1828800" indent="0">
              <a:buFontTx/>
              <a:buNone/>
              <a:defRPr sz="1800">
                <a:solidFill>
                  <a:schemeClr val="bg1"/>
                </a:solidFill>
              </a:defRPr>
            </a:lvl5pPr>
          </a:lstStyle>
          <a:p>
            <a:pPr lvl="0"/>
            <a:r>
              <a:rPr lang="en-US" dirty="0"/>
              <a:t>SALES</a:t>
            </a:r>
          </a:p>
        </p:txBody>
      </p:sp>
      <p:sp>
        <p:nvSpPr>
          <p:cNvPr id="20" name="Text Placeholder 28">
            <a:extLst>
              <a:ext uri="{FF2B5EF4-FFF2-40B4-BE49-F238E27FC236}">
                <a16:creationId xmlns:a16="http://schemas.microsoft.com/office/drawing/2014/main" id="{94891633-E3E9-F84D-A383-4938CB70AF03}"/>
              </a:ext>
            </a:extLst>
          </p:cNvPr>
          <p:cNvSpPr>
            <a:spLocks noGrp="1"/>
          </p:cNvSpPr>
          <p:nvPr>
            <p:ph type="body" sz="quarter" idx="24" hasCustomPrompt="1"/>
          </p:nvPr>
        </p:nvSpPr>
        <p:spPr>
          <a:xfrm>
            <a:off x="8580753" y="5469251"/>
            <a:ext cx="2277748" cy="426720"/>
          </a:xfrm>
        </p:spPr>
        <p:txBody>
          <a:bodyPr>
            <a:noAutofit/>
          </a:bodyPr>
          <a:lstStyle>
            <a:lvl1pPr marL="0" indent="0" algn="ctr">
              <a:buFontTx/>
              <a:buNone/>
              <a:defRPr sz="2000">
                <a:solidFill>
                  <a:schemeClr val="accent3"/>
                </a:solidFill>
              </a:defRPr>
            </a:lvl1pPr>
            <a:lvl2pPr marL="457200" indent="0">
              <a:buFontTx/>
              <a:buNone/>
              <a:defRPr sz="1800">
                <a:solidFill>
                  <a:schemeClr val="bg1"/>
                </a:solidFill>
              </a:defRPr>
            </a:lvl2pPr>
            <a:lvl3pPr marL="914400" indent="0">
              <a:buFontTx/>
              <a:buNone/>
              <a:defRPr sz="1800">
                <a:solidFill>
                  <a:schemeClr val="bg1"/>
                </a:solidFill>
              </a:defRPr>
            </a:lvl3pPr>
            <a:lvl4pPr marL="1371600" indent="0">
              <a:buFontTx/>
              <a:buNone/>
              <a:defRPr sz="1800">
                <a:solidFill>
                  <a:schemeClr val="bg1"/>
                </a:solidFill>
              </a:defRPr>
            </a:lvl4pPr>
            <a:lvl5pPr marL="1828800" indent="0">
              <a:buFontTx/>
              <a:buNone/>
              <a:defRPr sz="1800">
                <a:solidFill>
                  <a:schemeClr val="bg1"/>
                </a:solidFill>
              </a:defRPr>
            </a:lvl5pPr>
          </a:lstStyle>
          <a:p>
            <a:pPr lvl="0"/>
            <a:r>
              <a:rPr lang="en-US" dirty="0"/>
              <a:t>PARTICIPANTS</a:t>
            </a:r>
          </a:p>
        </p:txBody>
      </p:sp>
    </p:spTree>
    <p:extLst>
      <p:ext uri="{BB962C8B-B14F-4D97-AF65-F5344CB8AC3E}">
        <p14:creationId xmlns:p14="http://schemas.microsoft.com/office/powerpoint/2010/main" val="141508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A9900B9-A22F-3A49-8633-359E85673870}"/>
              </a:ext>
            </a:extLst>
          </p:cNvPr>
          <p:cNvSpPr/>
          <p:nvPr userDrawn="1"/>
        </p:nvSpPr>
        <p:spPr>
          <a:xfrm>
            <a:off x="-6350" y="6431280"/>
            <a:ext cx="12192000" cy="4267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a:p>
        </p:txBody>
      </p:sp>
      <p:sp>
        <p:nvSpPr>
          <p:cNvPr id="3" name="Text Placeholder 2">
            <a:extLst>
              <a:ext uri="{FF2B5EF4-FFF2-40B4-BE49-F238E27FC236}">
                <a16:creationId xmlns:a16="http://schemas.microsoft.com/office/drawing/2014/main" id="{E5CDB4AF-7E90-EC47-9D17-569495D7A311}"/>
              </a:ext>
            </a:extLst>
          </p:cNvPr>
          <p:cNvSpPr>
            <a:spLocks noGrp="1"/>
          </p:cNvSpPr>
          <p:nvPr userDrawn="1">
            <p:ph type="body" idx="1" hasCustomPrompt="1"/>
          </p:nvPr>
        </p:nvSpPr>
        <p:spPr>
          <a:xfrm>
            <a:off x="709294" y="578166"/>
            <a:ext cx="10647046" cy="671514"/>
          </a:xfrm>
        </p:spPr>
        <p:txBody>
          <a:bodyPr>
            <a:noAutofit/>
          </a:bodyPr>
          <a:lstStyle>
            <a:lvl1pPr marL="0" indent="0">
              <a:lnSpc>
                <a:spcPts val="4820"/>
              </a:lnSpc>
              <a:spcBef>
                <a:spcPts val="0"/>
              </a:spcBef>
              <a:buNone/>
              <a:defRPr sz="4400" b="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BAR CHART</a:t>
            </a:r>
          </a:p>
        </p:txBody>
      </p:sp>
      <p:sp>
        <p:nvSpPr>
          <p:cNvPr id="13" name="Date Placeholder 12">
            <a:extLst>
              <a:ext uri="{FF2B5EF4-FFF2-40B4-BE49-F238E27FC236}">
                <a16:creationId xmlns:a16="http://schemas.microsoft.com/office/drawing/2014/main" id="{1AD6FC8A-31D2-4542-8BAA-0A44E7E279ED}"/>
              </a:ext>
            </a:extLst>
          </p:cNvPr>
          <p:cNvSpPr>
            <a:spLocks noGrp="1"/>
          </p:cNvSpPr>
          <p:nvPr>
            <p:ph type="dt" sz="half" idx="12"/>
          </p:nvPr>
        </p:nvSpPr>
        <p:spPr>
          <a:xfrm>
            <a:off x="8707753" y="6431280"/>
            <a:ext cx="1837535" cy="426720"/>
          </a:xfrm>
        </p:spPr>
        <p:txBody>
          <a:bodyPr/>
          <a:lstStyle>
            <a:lvl1pPr algn="r">
              <a:defRPr>
                <a:solidFill>
                  <a:schemeClr val="bg1"/>
                </a:solidFill>
              </a:defRPr>
            </a:lvl1pPr>
          </a:lstStyle>
          <a:p>
            <a:fld id="{ED9CD92A-DAD7-7748-B99E-D193145D324B}" type="datetime4">
              <a:rPr lang="en-US" smtClean="0"/>
              <a:t>February 8, 2021</a:t>
            </a:fld>
            <a:endParaRPr lang="en-US" dirty="0"/>
          </a:p>
        </p:txBody>
      </p:sp>
      <p:sp>
        <p:nvSpPr>
          <p:cNvPr id="14" name="Footer Placeholder 13">
            <a:extLst>
              <a:ext uri="{FF2B5EF4-FFF2-40B4-BE49-F238E27FC236}">
                <a16:creationId xmlns:a16="http://schemas.microsoft.com/office/drawing/2014/main" id="{BA9EDE31-83A3-0642-BC51-4FBD3E23A810}"/>
              </a:ext>
            </a:extLst>
          </p:cNvPr>
          <p:cNvSpPr>
            <a:spLocks noGrp="1"/>
          </p:cNvSpPr>
          <p:nvPr>
            <p:ph type="ftr" sz="quarter" idx="13"/>
          </p:nvPr>
        </p:nvSpPr>
        <p:spPr>
          <a:xfrm>
            <a:off x="709930" y="6431280"/>
            <a:ext cx="1691640" cy="426720"/>
          </a:xfrm>
        </p:spPr>
        <p:txBody>
          <a:bodyPr/>
          <a:lstStyle>
            <a:lvl1pPr algn="l">
              <a:defRPr b="1">
                <a:solidFill>
                  <a:schemeClr val="bg1"/>
                </a:solidFill>
              </a:defRPr>
            </a:lvl1pPr>
          </a:lstStyle>
          <a:p>
            <a:r>
              <a:rPr lang="en-US"/>
              <a:t>Stellar MLS</a:t>
            </a:r>
            <a:endParaRPr lang="en-US" dirty="0"/>
          </a:p>
        </p:txBody>
      </p:sp>
      <p:sp>
        <p:nvSpPr>
          <p:cNvPr id="15" name="Slide Number Placeholder 14">
            <a:extLst>
              <a:ext uri="{FF2B5EF4-FFF2-40B4-BE49-F238E27FC236}">
                <a16:creationId xmlns:a16="http://schemas.microsoft.com/office/drawing/2014/main" id="{194A155B-ACCC-0442-A725-E1CBE99C20FA}"/>
              </a:ext>
            </a:extLst>
          </p:cNvPr>
          <p:cNvSpPr>
            <a:spLocks noGrp="1"/>
          </p:cNvSpPr>
          <p:nvPr>
            <p:ph type="sldNum" sz="quarter" idx="14"/>
          </p:nvPr>
        </p:nvSpPr>
        <p:spPr>
          <a:xfrm>
            <a:off x="10652760" y="6431280"/>
            <a:ext cx="703580" cy="426720"/>
          </a:xfrm>
          <a:solidFill>
            <a:schemeClr val="accent2"/>
          </a:solidFill>
        </p:spPr>
        <p:txBody>
          <a:bodyPr/>
          <a:lstStyle>
            <a:lvl1pPr algn="ctr">
              <a:defRPr>
                <a:solidFill>
                  <a:schemeClr val="bg1"/>
                </a:solidFill>
              </a:defRPr>
            </a:lvl1pPr>
          </a:lstStyle>
          <a:p>
            <a:fld id="{2E761D86-E724-0F45-A5A1-363C41E29D5D}" type="slidenum">
              <a:rPr lang="en-US" smtClean="0"/>
              <a:pPr/>
              <a:t>‹#›</a:t>
            </a:fld>
            <a:endParaRPr lang="en-US" dirty="0"/>
          </a:p>
        </p:txBody>
      </p:sp>
      <p:cxnSp>
        <p:nvCxnSpPr>
          <p:cNvPr id="9" name="Straight Connector 8">
            <a:extLst>
              <a:ext uri="{FF2B5EF4-FFF2-40B4-BE49-F238E27FC236}">
                <a16:creationId xmlns:a16="http://schemas.microsoft.com/office/drawing/2014/main" id="{8C2A37C3-CCF3-E241-895B-C7E657D7FC76}"/>
              </a:ext>
            </a:extLst>
          </p:cNvPr>
          <p:cNvCxnSpPr/>
          <p:nvPr userDrawn="1"/>
        </p:nvCxnSpPr>
        <p:spPr>
          <a:xfrm>
            <a:off x="770890" y="1275080"/>
            <a:ext cx="1051560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8" name="Text Placeholder 28">
            <a:extLst>
              <a:ext uri="{FF2B5EF4-FFF2-40B4-BE49-F238E27FC236}">
                <a16:creationId xmlns:a16="http://schemas.microsoft.com/office/drawing/2014/main" id="{89D36BA5-8E9A-0645-8DD3-40854B14F9D4}"/>
              </a:ext>
            </a:extLst>
          </p:cNvPr>
          <p:cNvSpPr>
            <a:spLocks noGrp="1"/>
          </p:cNvSpPr>
          <p:nvPr>
            <p:ph type="body" sz="quarter" idx="15" hasCustomPrompt="1"/>
          </p:nvPr>
        </p:nvSpPr>
        <p:spPr>
          <a:xfrm>
            <a:off x="709294" y="5227320"/>
            <a:ext cx="7278687" cy="843280"/>
          </a:xfrm>
        </p:spPr>
        <p:txBody>
          <a:bodyPr>
            <a:noAutofit/>
          </a:bodyPr>
          <a:lstStyle>
            <a:lvl1pPr marL="0" indent="0" algn="l">
              <a:buFontTx/>
              <a:buNone/>
              <a:defRPr sz="2000">
                <a:solidFill>
                  <a:schemeClr val="tx1"/>
                </a:solidFill>
              </a:defRPr>
            </a:lvl1pPr>
            <a:lvl2pPr marL="457200" indent="0">
              <a:buFontTx/>
              <a:buNone/>
              <a:defRPr sz="1800">
                <a:solidFill>
                  <a:schemeClr val="bg1"/>
                </a:solidFill>
              </a:defRPr>
            </a:lvl2pPr>
            <a:lvl3pPr marL="914400" indent="0">
              <a:buFontTx/>
              <a:buNone/>
              <a:defRPr sz="1800">
                <a:solidFill>
                  <a:schemeClr val="bg1"/>
                </a:solidFill>
              </a:defRPr>
            </a:lvl3pPr>
            <a:lvl4pPr marL="1371600" indent="0">
              <a:buFontTx/>
              <a:buNone/>
              <a:defRPr sz="1800">
                <a:solidFill>
                  <a:schemeClr val="bg1"/>
                </a:solidFill>
              </a:defRPr>
            </a:lvl4pPr>
            <a:lvl5pPr marL="1828800" indent="0">
              <a:buFontTx/>
              <a:buNone/>
              <a:defRPr sz="1800">
                <a:solidFill>
                  <a:schemeClr val="bg1"/>
                </a:solidFill>
              </a:defRPr>
            </a:lvl5pPr>
          </a:lstStyle>
          <a:p>
            <a:pPr lvl="0"/>
            <a:r>
              <a:rPr lang="en-US" dirty="0"/>
              <a:t>This is an excellent place to put insightful commentary about your </a:t>
            </a:r>
            <a:r>
              <a:rPr lang="en-US" dirty="0" err="1"/>
              <a:t>chatrt</a:t>
            </a:r>
            <a:r>
              <a:rPr lang="en-US" dirty="0"/>
              <a:t>.</a:t>
            </a:r>
          </a:p>
        </p:txBody>
      </p:sp>
      <p:sp>
        <p:nvSpPr>
          <p:cNvPr id="5" name="Chart Placeholder 4">
            <a:extLst>
              <a:ext uri="{FF2B5EF4-FFF2-40B4-BE49-F238E27FC236}">
                <a16:creationId xmlns:a16="http://schemas.microsoft.com/office/drawing/2014/main" id="{324C55E9-2B52-AC47-A03A-E48884797D39}"/>
              </a:ext>
            </a:extLst>
          </p:cNvPr>
          <p:cNvSpPr>
            <a:spLocks noGrp="1"/>
          </p:cNvSpPr>
          <p:nvPr>
            <p:ph type="chart" sz="quarter" idx="25"/>
          </p:nvPr>
        </p:nvSpPr>
        <p:spPr>
          <a:xfrm>
            <a:off x="709613" y="1536700"/>
            <a:ext cx="7278687" cy="3340100"/>
          </a:xfrm>
        </p:spPr>
        <p:txBody>
          <a:bodyPr/>
          <a:lstStyle/>
          <a:p>
            <a:r>
              <a:rPr lang="en-US"/>
              <a:t>Click icon to add chart</a:t>
            </a:r>
          </a:p>
        </p:txBody>
      </p:sp>
      <p:sp>
        <p:nvSpPr>
          <p:cNvPr id="21" name="Text Placeholder 28">
            <a:extLst>
              <a:ext uri="{FF2B5EF4-FFF2-40B4-BE49-F238E27FC236}">
                <a16:creationId xmlns:a16="http://schemas.microsoft.com/office/drawing/2014/main" id="{A77C1162-F716-9744-9187-273EB270BD5A}"/>
              </a:ext>
            </a:extLst>
          </p:cNvPr>
          <p:cNvSpPr>
            <a:spLocks noGrp="1"/>
          </p:cNvSpPr>
          <p:nvPr>
            <p:ph type="body" sz="quarter" idx="26" hasCustomPrompt="1"/>
          </p:nvPr>
        </p:nvSpPr>
        <p:spPr>
          <a:xfrm>
            <a:off x="8331201" y="1551940"/>
            <a:ext cx="3025140" cy="843280"/>
          </a:xfrm>
        </p:spPr>
        <p:txBody>
          <a:bodyPr>
            <a:noAutofit/>
          </a:bodyPr>
          <a:lstStyle>
            <a:lvl1pPr marL="0" indent="0" algn="ctr">
              <a:buFontTx/>
              <a:buNone/>
              <a:defRPr sz="2000">
                <a:solidFill>
                  <a:schemeClr val="tx1"/>
                </a:solidFill>
              </a:defRPr>
            </a:lvl1pPr>
            <a:lvl2pPr marL="457200" indent="0">
              <a:buFontTx/>
              <a:buNone/>
              <a:defRPr sz="1800">
                <a:solidFill>
                  <a:schemeClr val="bg1"/>
                </a:solidFill>
              </a:defRPr>
            </a:lvl2pPr>
            <a:lvl3pPr marL="914400" indent="0">
              <a:buFontTx/>
              <a:buNone/>
              <a:defRPr sz="1800">
                <a:solidFill>
                  <a:schemeClr val="bg1"/>
                </a:solidFill>
              </a:defRPr>
            </a:lvl3pPr>
            <a:lvl4pPr marL="1371600" indent="0">
              <a:buFontTx/>
              <a:buNone/>
              <a:defRPr sz="1800">
                <a:solidFill>
                  <a:schemeClr val="bg1"/>
                </a:solidFill>
              </a:defRPr>
            </a:lvl4pPr>
            <a:lvl5pPr marL="1828800" indent="0">
              <a:buFontTx/>
              <a:buNone/>
              <a:defRPr sz="1800">
                <a:solidFill>
                  <a:schemeClr val="bg1"/>
                </a:solidFill>
              </a:defRPr>
            </a:lvl5pPr>
          </a:lstStyle>
          <a:p>
            <a:pPr lvl="0"/>
            <a:r>
              <a:rPr lang="en-US" dirty="0"/>
              <a:t>YOU CAN PUT A TITLE OR CALL OUT HERE</a:t>
            </a:r>
          </a:p>
        </p:txBody>
      </p:sp>
    </p:spTree>
    <p:extLst>
      <p:ext uri="{BB962C8B-B14F-4D97-AF65-F5344CB8AC3E}">
        <p14:creationId xmlns:p14="http://schemas.microsoft.com/office/powerpoint/2010/main" val="16755706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con + Columns">
    <p:bg>
      <p:bgPr>
        <a:solidFill>
          <a:schemeClr val="accent3"/>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A9900B9-A22F-3A49-8633-359E85673870}"/>
              </a:ext>
            </a:extLst>
          </p:cNvPr>
          <p:cNvSpPr/>
          <p:nvPr userDrawn="1"/>
        </p:nvSpPr>
        <p:spPr>
          <a:xfrm>
            <a:off x="-6350" y="6431280"/>
            <a:ext cx="12192000" cy="4267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a:p>
        </p:txBody>
      </p:sp>
      <p:sp>
        <p:nvSpPr>
          <p:cNvPr id="3" name="Text Placeholder 2">
            <a:extLst>
              <a:ext uri="{FF2B5EF4-FFF2-40B4-BE49-F238E27FC236}">
                <a16:creationId xmlns:a16="http://schemas.microsoft.com/office/drawing/2014/main" id="{E5CDB4AF-7E90-EC47-9D17-569495D7A311}"/>
              </a:ext>
            </a:extLst>
          </p:cNvPr>
          <p:cNvSpPr>
            <a:spLocks noGrp="1"/>
          </p:cNvSpPr>
          <p:nvPr userDrawn="1">
            <p:ph type="body" idx="1" hasCustomPrompt="1"/>
          </p:nvPr>
        </p:nvSpPr>
        <p:spPr>
          <a:xfrm>
            <a:off x="709294" y="578166"/>
            <a:ext cx="10647046" cy="671514"/>
          </a:xfrm>
        </p:spPr>
        <p:txBody>
          <a:bodyPr>
            <a:noAutofit/>
          </a:bodyPr>
          <a:lstStyle>
            <a:lvl1pPr marL="0" indent="0">
              <a:lnSpc>
                <a:spcPts val="4820"/>
              </a:lnSpc>
              <a:spcBef>
                <a:spcPts val="0"/>
              </a:spcBef>
              <a:buNone/>
              <a:defRPr sz="4400" b="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ICON AND COLUMNS</a:t>
            </a:r>
          </a:p>
        </p:txBody>
      </p:sp>
      <p:sp>
        <p:nvSpPr>
          <p:cNvPr id="13" name="Date Placeholder 12">
            <a:extLst>
              <a:ext uri="{FF2B5EF4-FFF2-40B4-BE49-F238E27FC236}">
                <a16:creationId xmlns:a16="http://schemas.microsoft.com/office/drawing/2014/main" id="{1AD6FC8A-31D2-4542-8BAA-0A44E7E279ED}"/>
              </a:ext>
            </a:extLst>
          </p:cNvPr>
          <p:cNvSpPr>
            <a:spLocks noGrp="1"/>
          </p:cNvSpPr>
          <p:nvPr>
            <p:ph type="dt" sz="half" idx="12"/>
          </p:nvPr>
        </p:nvSpPr>
        <p:spPr>
          <a:xfrm>
            <a:off x="8707753" y="6431280"/>
            <a:ext cx="1837535" cy="426720"/>
          </a:xfrm>
        </p:spPr>
        <p:txBody>
          <a:bodyPr/>
          <a:lstStyle>
            <a:lvl1pPr algn="r">
              <a:defRPr>
                <a:solidFill>
                  <a:schemeClr val="bg1"/>
                </a:solidFill>
              </a:defRPr>
            </a:lvl1pPr>
          </a:lstStyle>
          <a:p>
            <a:fld id="{ED9CD92A-DAD7-7748-B99E-D193145D324B}" type="datetime4">
              <a:rPr lang="en-US" smtClean="0"/>
              <a:t>February 8, 2021</a:t>
            </a:fld>
            <a:endParaRPr lang="en-US" dirty="0"/>
          </a:p>
        </p:txBody>
      </p:sp>
      <p:sp>
        <p:nvSpPr>
          <p:cNvPr id="14" name="Footer Placeholder 13">
            <a:extLst>
              <a:ext uri="{FF2B5EF4-FFF2-40B4-BE49-F238E27FC236}">
                <a16:creationId xmlns:a16="http://schemas.microsoft.com/office/drawing/2014/main" id="{BA9EDE31-83A3-0642-BC51-4FBD3E23A810}"/>
              </a:ext>
            </a:extLst>
          </p:cNvPr>
          <p:cNvSpPr>
            <a:spLocks noGrp="1"/>
          </p:cNvSpPr>
          <p:nvPr>
            <p:ph type="ftr" sz="quarter" idx="13"/>
          </p:nvPr>
        </p:nvSpPr>
        <p:spPr>
          <a:xfrm>
            <a:off x="709930" y="6431280"/>
            <a:ext cx="1691640" cy="426720"/>
          </a:xfrm>
        </p:spPr>
        <p:txBody>
          <a:bodyPr/>
          <a:lstStyle>
            <a:lvl1pPr algn="l">
              <a:defRPr b="1">
                <a:solidFill>
                  <a:schemeClr val="bg1"/>
                </a:solidFill>
              </a:defRPr>
            </a:lvl1pPr>
          </a:lstStyle>
          <a:p>
            <a:r>
              <a:rPr lang="en-US"/>
              <a:t>Stellar MLS</a:t>
            </a:r>
            <a:endParaRPr lang="en-US" dirty="0"/>
          </a:p>
        </p:txBody>
      </p:sp>
      <p:sp>
        <p:nvSpPr>
          <p:cNvPr id="15" name="Slide Number Placeholder 14">
            <a:extLst>
              <a:ext uri="{FF2B5EF4-FFF2-40B4-BE49-F238E27FC236}">
                <a16:creationId xmlns:a16="http://schemas.microsoft.com/office/drawing/2014/main" id="{194A155B-ACCC-0442-A725-E1CBE99C20FA}"/>
              </a:ext>
            </a:extLst>
          </p:cNvPr>
          <p:cNvSpPr>
            <a:spLocks noGrp="1"/>
          </p:cNvSpPr>
          <p:nvPr>
            <p:ph type="sldNum" sz="quarter" idx="14"/>
          </p:nvPr>
        </p:nvSpPr>
        <p:spPr>
          <a:xfrm>
            <a:off x="10652760" y="6431280"/>
            <a:ext cx="703580" cy="426720"/>
          </a:xfrm>
          <a:solidFill>
            <a:schemeClr val="accent2"/>
          </a:solidFill>
        </p:spPr>
        <p:txBody>
          <a:bodyPr/>
          <a:lstStyle>
            <a:lvl1pPr algn="ctr">
              <a:defRPr>
                <a:solidFill>
                  <a:schemeClr val="bg1"/>
                </a:solidFill>
              </a:defRPr>
            </a:lvl1pPr>
          </a:lstStyle>
          <a:p>
            <a:fld id="{2E761D86-E724-0F45-A5A1-363C41E29D5D}" type="slidenum">
              <a:rPr lang="en-US" smtClean="0"/>
              <a:pPr/>
              <a:t>‹#›</a:t>
            </a:fld>
            <a:endParaRPr lang="en-US" dirty="0"/>
          </a:p>
        </p:txBody>
      </p:sp>
      <p:cxnSp>
        <p:nvCxnSpPr>
          <p:cNvPr id="9" name="Straight Connector 8">
            <a:extLst>
              <a:ext uri="{FF2B5EF4-FFF2-40B4-BE49-F238E27FC236}">
                <a16:creationId xmlns:a16="http://schemas.microsoft.com/office/drawing/2014/main" id="{8C2A37C3-CCF3-E241-895B-C7E657D7FC76}"/>
              </a:ext>
            </a:extLst>
          </p:cNvPr>
          <p:cNvCxnSpPr/>
          <p:nvPr userDrawn="1"/>
        </p:nvCxnSpPr>
        <p:spPr>
          <a:xfrm>
            <a:off x="770890" y="1275080"/>
            <a:ext cx="10515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Text Placeholder 28">
            <a:extLst>
              <a:ext uri="{FF2B5EF4-FFF2-40B4-BE49-F238E27FC236}">
                <a16:creationId xmlns:a16="http://schemas.microsoft.com/office/drawing/2014/main" id="{8D281606-0CA0-CE41-AE0E-1426062C1D79}"/>
              </a:ext>
            </a:extLst>
          </p:cNvPr>
          <p:cNvSpPr>
            <a:spLocks noGrp="1"/>
          </p:cNvSpPr>
          <p:nvPr>
            <p:ph type="body" sz="quarter" idx="15" hasCustomPrompt="1"/>
          </p:nvPr>
        </p:nvSpPr>
        <p:spPr>
          <a:xfrm>
            <a:off x="728980" y="3488759"/>
            <a:ext cx="1847243" cy="749300"/>
          </a:xfrm>
        </p:spPr>
        <p:txBody>
          <a:bodyPr>
            <a:noAutofit/>
          </a:bodyPr>
          <a:lstStyle>
            <a:lvl1pPr marL="0" indent="0" algn="l">
              <a:lnSpc>
                <a:spcPts val="1640"/>
              </a:lnSpc>
              <a:buFontTx/>
              <a:buNone/>
              <a:defRPr lang="en-US" sz="1200" b="0" i="0" smtClean="0">
                <a:solidFill>
                  <a:schemeClr val="bg1"/>
                </a:solidFill>
                <a:effectLst/>
              </a:defRPr>
            </a:lvl1pPr>
            <a:lvl2pPr marL="457200" indent="0">
              <a:buFontTx/>
              <a:buNone/>
              <a:defRPr sz="1800">
                <a:solidFill>
                  <a:schemeClr val="bg1"/>
                </a:solidFill>
              </a:defRPr>
            </a:lvl2pPr>
            <a:lvl3pPr marL="914400" indent="0">
              <a:buFontTx/>
              <a:buNone/>
              <a:defRPr sz="1800">
                <a:solidFill>
                  <a:schemeClr val="bg1"/>
                </a:solidFill>
              </a:defRPr>
            </a:lvl3pPr>
            <a:lvl4pPr marL="1371600" indent="0">
              <a:buFontTx/>
              <a:buNone/>
              <a:defRPr sz="1800">
                <a:solidFill>
                  <a:schemeClr val="bg1"/>
                </a:solidFill>
              </a:defRPr>
            </a:lvl4pPr>
            <a:lvl5pPr marL="1828800" indent="0">
              <a:buFontTx/>
              <a:buNone/>
              <a:defRPr sz="1800">
                <a:solidFill>
                  <a:schemeClr val="bg1"/>
                </a:solidFill>
              </a:defRPr>
            </a:lvl5pPr>
          </a:lstStyle>
          <a:p>
            <a:pPr lvl="0"/>
            <a:r>
              <a:rPr lang="en-US" dirty="0"/>
              <a:t>Lorem ipsum dolor sit </a:t>
            </a:r>
            <a:r>
              <a:rPr lang="en-US" dirty="0" err="1"/>
              <a:t>ame</a:t>
            </a:r>
            <a:r>
              <a:rPr lang="en-US" dirty="0"/>
              <a:t>, </a:t>
            </a:r>
            <a:r>
              <a:rPr lang="en-US" dirty="0" err="1"/>
              <a:t>consecuterur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emoport</a:t>
            </a:r>
            <a:r>
              <a:rPr lang="en-US" dirty="0"/>
              <a:t> </a:t>
            </a:r>
            <a:r>
              <a:rPr lang="en-US" dirty="0" err="1"/>
              <a:t>indisiumn</a:t>
            </a:r>
            <a:r>
              <a:rPr lang="en-US" dirty="0"/>
              <a:t> u </a:t>
            </a:r>
            <a:r>
              <a:rPr lang="en-US" dirty="0" err="1"/>
              <a:t>lavore</a:t>
            </a:r>
            <a:r>
              <a:rPr lang="en-US" dirty="0"/>
              <a:t> et </a:t>
            </a:r>
            <a:r>
              <a:rPr lang="en-US" dirty="0" err="1"/>
              <a:t>colore</a:t>
            </a:r>
            <a:r>
              <a:rPr lang="en-US" dirty="0"/>
              <a:t> </a:t>
            </a:r>
            <a:r>
              <a:rPr lang="en-US" dirty="0" err="1"/>
              <a:t>magne</a:t>
            </a:r>
            <a:r>
              <a:rPr lang="en-US" dirty="0"/>
              <a:t> </a:t>
            </a:r>
            <a:r>
              <a:rPr lang="en-US" dirty="0" err="1"/>
              <a:t>alique</a:t>
            </a:r>
            <a:r>
              <a:rPr lang="en-US" dirty="0"/>
              <a:t>.</a:t>
            </a:r>
          </a:p>
        </p:txBody>
      </p:sp>
      <p:sp>
        <p:nvSpPr>
          <p:cNvPr id="16" name="Text Placeholder 37">
            <a:extLst>
              <a:ext uri="{FF2B5EF4-FFF2-40B4-BE49-F238E27FC236}">
                <a16:creationId xmlns:a16="http://schemas.microsoft.com/office/drawing/2014/main" id="{AA6473F8-F2B4-974D-81CB-A8D0F41BDAFC}"/>
              </a:ext>
            </a:extLst>
          </p:cNvPr>
          <p:cNvSpPr>
            <a:spLocks noGrp="1"/>
          </p:cNvSpPr>
          <p:nvPr>
            <p:ph type="body" sz="quarter" idx="20" hasCustomPrompt="1"/>
          </p:nvPr>
        </p:nvSpPr>
        <p:spPr>
          <a:xfrm>
            <a:off x="728980" y="2993418"/>
            <a:ext cx="1847242" cy="486185"/>
          </a:xfrm>
        </p:spPr>
        <p:txBody>
          <a:bodyPr>
            <a:noAutofit/>
          </a:bodyPr>
          <a:lstStyle>
            <a:lvl1pPr marL="0" indent="0" algn="l">
              <a:buFontTx/>
              <a:buNone/>
              <a:defRPr sz="1800" b="1">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ICON ITEM A</a:t>
            </a:r>
          </a:p>
        </p:txBody>
      </p:sp>
      <p:sp>
        <p:nvSpPr>
          <p:cNvPr id="17" name="Text Placeholder 28">
            <a:extLst>
              <a:ext uri="{FF2B5EF4-FFF2-40B4-BE49-F238E27FC236}">
                <a16:creationId xmlns:a16="http://schemas.microsoft.com/office/drawing/2014/main" id="{87CA7B4C-5909-0F4D-955E-73772FE20DC0}"/>
              </a:ext>
            </a:extLst>
          </p:cNvPr>
          <p:cNvSpPr>
            <a:spLocks noGrp="1"/>
          </p:cNvSpPr>
          <p:nvPr>
            <p:ph type="body" sz="quarter" idx="21" hasCustomPrompt="1"/>
          </p:nvPr>
        </p:nvSpPr>
        <p:spPr>
          <a:xfrm>
            <a:off x="3234966" y="3488759"/>
            <a:ext cx="1847243" cy="749300"/>
          </a:xfrm>
        </p:spPr>
        <p:txBody>
          <a:bodyPr>
            <a:noAutofit/>
          </a:bodyPr>
          <a:lstStyle>
            <a:lvl1pPr marL="0" indent="0" algn="l">
              <a:lnSpc>
                <a:spcPts val="1640"/>
              </a:lnSpc>
              <a:buFontTx/>
              <a:buNone/>
              <a:defRPr lang="en-US" sz="1200" b="0" i="0" smtClean="0">
                <a:solidFill>
                  <a:schemeClr val="bg1"/>
                </a:solidFill>
                <a:effectLst/>
              </a:defRPr>
            </a:lvl1pPr>
            <a:lvl2pPr marL="457200" indent="0">
              <a:buFontTx/>
              <a:buNone/>
              <a:defRPr sz="1800">
                <a:solidFill>
                  <a:schemeClr val="bg1"/>
                </a:solidFill>
              </a:defRPr>
            </a:lvl2pPr>
            <a:lvl3pPr marL="914400" indent="0">
              <a:buFontTx/>
              <a:buNone/>
              <a:defRPr sz="1800">
                <a:solidFill>
                  <a:schemeClr val="bg1"/>
                </a:solidFill>
              </a:defRPr>
            </a:lvl3pPr>
            <a:lvl4pPr marL="1371600" indent="0">
              <a:buFontTx/>
              <a:buNone/>
              <a:defRPr sz="1800">
                <a:solidFill>
                  <a:schemeClr val="bg1"/>
                </a:solidFill>
              </a:defRPr>
            </a:lvl4pPr>
            <a:lvl5pPr marL="1828800" indent="0">
              <a:buFontTx/>
              <a:buNone/>
              <a:defRPr sz="1800">
                <a:solidFill>
                  <a:schemeClr val="bg1"/>
                </a:solidFill>
              </a:defRPr>
            </a:lvl5pPr>
          </a:lstStyle>
          <a:p>
            <a:pPr lvl="0"/>
            <a:r>
              <a:rPr lang="en-US" dirty="0"/>
              <a:t>Lorem ipsum dolor sit </a:t>
            </a:r>
            <a:r>
              <a:rPr lang="en-US" dirty="0" err="1"/>
              <a:t>ame</a:t>
            </a:r>
            <a:r>
              <a:rPr lang="en-US" dirty="0"/>
              <a:t>, </a:t>
            </a:r>
            <a:r>
              <a:rPr lang="en-US" dirty="0" err="1"/>
              <a:t>consecuterur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emoport</a:t>
            </a:r>
            <a:r>
              <a:rPr lang="en-US" dirty="0"/>
              <a:t> </a:t>
            </a:r>
            <a:r>
              <a:rPr lang="en-US" dirty="0" err="1"/>
              <a:t>indisiumn</a:t>
            </a:r>
            <a:r>
              <a:rPr lang="en-US" dirty="0"/>
              <a:t> u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emoport</a:t>
            </a:r>
            <a:r>
              <a:rPr lang="en-US" dirty="0"/>
              <a:t> </a:t>
            </a:r>
            <a:r>
              <a:rPr lang="en-US" dirty="0" err="1"/>
              <a:t>indisiumn</a:t>
            </a:r>
            <a:r>
              <a:rPr lang="en-US" dirty="0"/>
              <a:t> u </a:t>
            </a:r>
            <a:r>
              <a:rPr lang="en-US" dirty="0" err="1"/>
              <a:t>lavore</a:t>
            </a:r>
            <a:r>
              <a:rPr lang="en-US" dirty="0"/>
              <a:t> et </a:t>
            </a:r>
            <a:r>
              <a:rPr lang="en-US" dirty="0" err="1"/>
              <a:t>colore</a:t>
            </a:r>
            <a:r>
              <a:rPr lang="en-US" dirty="0"/>
              <a:t> </a:t>
            </a:r>
            <a:r>
              <a:rPr lang="en-US" dirty="0" err="1"/>
              <a:t>magne</a:t>
            </a:r>
            <a:r>
              <a:rPr lang="en-US" dirty="0"/>
              <a:t> </a:t>
            </a:r>
            <a:r>
              <a:rPr lang="en-US" dirty="0" err="1"/>
              <a:t>alique</a:t>
            </a:r>
            <a:endParaRPr lang="en-US" dirty="0"/>
          </a:p>
        </p:txBody>
      </p:sp>
      <p:sp>
        <p:nvSpPr>
          <p:cNvPr id="19" name="Text Placeholder 37">
            <a:extLst>
              <a:ext uri="{FF2B5EF4-FFF2-40B4-BE49-F238E27FC236}">
                <a16:creationId xmlns:a16="http://schemas.microsoft.com/office/drawing/2014/main" id="{52233041-064E-6B40-97B6-4DFBA652E01F}"/>
              </a:ext>
            </a:extLst>
          </p:cNvPr>
          <p:cNvSpPr>
            <a:spLocks noGrp="1"/>
          </p:cNvSpPr>
          <p:nvPr>
            <p:ph type="body" sz="quarter" idx="22" hasCustomPrompt="1"/>
          </p:nvPr>
        </p:nvSpPr>
        <p:spPr>
          <a:xfrm>
            <a:off x="3234966" y="2993418"/>
            <a:ext cx="1847242" cy="486185"/>
          </a:xfrm>
        </p:spPr>
        <p:txBody>
          <a:bodyPr>
            <a:noAutofit/>
          </a:bodyPr>
          <a:lstStyle>
            <a:lvl1pPr marL="0" indent="0" algn="l">
              <a:buFontTx/>
              <a:buNone/>
              <a:defRPr sz="1800" b="1">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ICON ITEM B</a:t>
            </a:r>
          </a:p>
        </p:txBody>
      </p:sp>
      <p:sp>
        <p:nvSpPr>
          <p:cNvPr id="22" name="Text Placeholder 28">
            <a:extLst>
              <a:ext uri="{FF2B5EF4-FFF2-40B4-BE49-F238E27FC236}">
                <a16:creationId xmlns:a16="http://schemas.microsoft.com/office/drawing/2014/main" id="{8325C45D-876F-7546-B144-187938BE7574}"/>
              </a:ext>
            </a:extLst>
          </p:cNvPr>
          <p:cNvSpPr>
            <a:spLocks noGrp="1"/>
          </p:cNvSpPr>
          <p:nvPr>
            <p:ph type="body" sz="quarter" idx="23" hasCustomPrompt="1"/>
          </p:nvPr>
        </p:nvSpPr>
        <p:spPr>
          <a:xfrm>
            <a:off x="5724028" y="3452057"/>
            <a:ext cx="1847243" cy="749300"/>
          </a:xfrm>
        </p:spPr>
        <p:txBody>
          <a:bodyPr>
            <a:noAutofit/>
          </a:bodyPr>
          <a:lstStyle>
            <a:lvl1pPr marL="0" indent="0" algn="l">
              <a:lnSpc>
                <a:spcPts val="1640"/>
              </a:lnSpc>
              <a:buFontTx/>
              <a:buNone/>
              <a:defRPr lang="en-US" sz="1200" b="0" i="0" smtClean="0">
                <a:solidFill>
                  <a:schemeClr val="bg1"/>
                </a:solidFill>
                <a:effectLst/>
              </a:defRPr>
            </a:lvl1pPr>
            <a:lvl2pPr marL="457200" indent="0">
              <a:buFontTx/>
              <a:buNone/>
              <a:defRPr sz="1800">
                <a:solidFill>
                  <a:schemeClr val="bg1"/>
                </a:solidFill>
              </a:defRPr>
            </a:lvl2pPr>
            <a:lvl3pPr marL="914400" indent="0">
              <a:buFontTx/>
              <a:buNone/>
              <a:defRPr sz="1800">
                <a:solidFill>
                  <a:schemeClr val="bg1"/>
                </a:solidFill>
              </a:defRPr>
            </a:lvl3pPr>
            <a:lvl4pPr marL="1371600" indent="0">
              <a:buFontTx/>
              <a:buNone/>
              <a:defRPr sz="1800">
                <a:solidFill>
                  <a:schemeClr val="bg1"/>
                </a:solidFill>
              </a:defRPr>
            </a:lvl4pPr>
            <a:lvl5pPr marL="1828800" indent="0">
              <a:buFontTx/>
              <a:buNone/>
              <a:defRPr sz="1800">
                <a:solidFill>
                  <a:schemeClr val="bg1"/>
                </a:solidFill>
              </a:defRPr>
            </a:lvl5pPr>
          </a:lstStyle>
          <a:p>
            <a:pPr lvl="0"/>
            <a:r>
              <a:rPr lang="en-US" dirty="0"/>
              <a:t>Lorem ipsum dolor sit </a:t>
            </a:r>
            <a:r>
              <a:rPr lang="en-US" dirty="0" err="1"/>
              <a:t>ame</a:t>
            </a:r>
            <a:r>
              <a:rPr lang="en-US" dirty="0"/>
              <a:t>, </a:t>
            </a:r>
            <a:r>
              <a:rPr lang="en-US" dirty="0" err="1"/>
              <a:t>consecuterur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emoport</a:t>
            </a:r>
            <a:r>
              <a:rPr lang="en-US" dirty="0"/>
              <a:t> </a:t>
            </a:r>
            <a:r>
              <a:rPr lang="en-US" dirty="0" err="1"/>
              <a:t>indisiumn</a:t>
            </a:r>
            <a:r>
              <a:rPr lang="en-US" dirty="0"/>
              <a:t> u </a:t>
            </a:r>
            <a:r>
              <a:rPr lang="en-US" dirty="0" err="1"/>
              <a:t>lavore</a:t>
            </a:r>
            <a:r>
              <a:rPr lang="en-US" dirty="0"/>
              <a:t> et </a:t>
            </a:r>
            <a:r>
              <a:rPr lang="en-US" dirty="0" err="1"/>
              <a:t>colore</a:t>
            </a:r>
            <a:r>
              <a:rPr lang="en-US" dirty="0"/>
              <a:t> </a:t>
            </a:r>
            <a:r>
              <a:rPr lang="en-US" dirty="0" err="1"/>
              <a:t>magne</a:t>
            </a:r>
            <a:r>
              <a:rPr lang="en-US" dirty="0"/>
              <a:t> </a:t>
            </a:r>
            <a:r>
              <a:rPr lang="en-US" dirty="0" err="1"/>
              <a:t>alique</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emoport</a:t>
            </a:r>
            <a:r>
              <a:rPr lang="en-US" dirty="0"/>
              <a:t> </a:t>
            </a:r>
            <a:r>
              <a:rPr lang="en-US" dirty="0" err="1"/>
              <a:t>indisiumn</a:t>
            </a:r>
            <a:r>
              <a:rPr lang="en-US" dirty="0"/>
              <a:t> u </a:t>
            </a:r>
            <a:r>
              <a:rPr lang="en-US" dirty="0" err="1"/>
              <a:t>lavore</a:t>
            </a:r>
            <a:r>
              <a:rPr lang="en-US" dirty="0"/>
              <a:t> et </a:t>
            </a:r>
            <a:r>
              <a:rPr lang="en-US" dirty="0" err="1"/>
              <a:t>colore</a:t>
            </a:r>
            <a:r>
              <a:rPr lang="en-US" dirty="0"/>
              <a:t> </a:t>
            </a:r>
            <a:r>
              <a:rPr lang="en-US" dirty="0" err="1"/>
              <a:t>magne</a:t>
            </a:r>
            <a:r>
              <a:rPr lang="en-US" dirty="0"/>
              <a:t> </a:t>
            </a:r>
            <a:r>
              <a:rPr lang="en-US" dirty="0" err="1"/>
              <a:t>alique</a:t>
            </a:r>
            <a:endParaRPr lang="en-US" dirty="0"/>
          </a:p>
        </p:txBody>
      </p:sp>
      <p:sp>
        <p:nvSpPr>
          <p:cNvPr id="23" name="Text Placeholder 37">
            <a:extLst>
              <a:ext uri="{FF2B5EF4-FFF2-40B4-BE49-F238E27FC236}">
                <a16:creationId xmlns:a16="http://schemas.microsoft.com/office/drawing/2014/main" id="{ADBEDE79-93EC-7346-90F6-FD20F9D611EF}"/>
              </a:ext>
            </a:extLst>
          </p:cNvPr>
          <p:cNvSpPr>
            <a:spLocks noGrp="1"/>
          </p:cNvSpPr>
          <p:nvPr>
            <p:ph type="body" sz="quarter" idx="24" hasCustomPrompt="1"/>
          </p:nvPr>
        </p:nvSpPr>
        <p:spPr>
          <a:xfrm>
            <a:off x="5724028" y="2956716"/>
            <a:ext cx="1847242" cy="486185"/>
          </a:xfrm>
        </p:spPr>
        <p:txBody>
          <a:bodyPr>
            <a:noAutofit/>
          </a:bodyPr>
          <a:lstStyle>
            <a:lvl1pPr marL="0" indent="0" algn="l">
              <a:buFontTx/>
              <a:buNone/>
              <a:defRPr sz="1800" b="1">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ICON ITEM C</a:t>
            </a:r>
          </a:p>
        </p:txBody>
      </p:sp>
      <p:sp>
        <p:nvSpPr>
          <p:cNvPr id="25" name="Text Placeholder 28">
            <a:extLst>
              <a:ext uri="{FF2B5EF4-FFF2-40B4-BE49-F238E27FC236}">
                <a16:creationId xmlns:a16="http://schemas.microsoft.com/office/drawing/2014/main" id="{8FE6DBBD-FEEA-9A4A-8963-F97263819648}"/>
              </a:ext>
            </a:extLst>
          </p:cNvPr>
          <p:cNvSpPr>
            <a:spLocks noGrp="1"/>
          </p:cNvSpPr>
          <p:nvPr>
            <p:ph type="body" sz="quarter" idx="25" hasCustomPrompt="1"/>
          </p:nvPr>
        </p:nvSpPr>
        <p:spPr>
          <a:xfrm>
            <a:off x="8246938" y="3452057"/>
            <a:ext cx="1847243" cy="749300"/>
          </a:xfrm>
        </p:spPr>
        <p:txBody>
          <a:bodyPr>
            <a:noAutofit/>
          </a:bodyPr>
          <a:lstStyle>
            <a:lvl1pPr marL="0" indent="0" algn="l">
              <a:lnSpc>
                <a:spcPts val="1640"/>
              </a:lnSpc>
              <a:buFontTx/>
              <a:buNone/>
              <a:defRPr lang="en-US" sz="1200" b="0" i="0" smtClean="0">
                <a:solidFill>
                  <a:schemeClr val="bg1"/>
                </a:solidFill>
                <a:effectLst/>
              </a:defRPr>
            </a:lvl1pPr>
            <a:lvl2pPr marL="457200" indent="0">
              <a:buFontTx/>
              <a:buNone/>
              <a:defRPr sz="1800">
                <a:solidFill>
                  <a:schemeClr val="bg1"/>
                </a:solidFill>
              </a:defRPr>
            </a:lvl2pPr>
            <a:lvl3pPr marL="914400" indent="0">
              <a:buFontTx/>
              <a:buNone/>
              <a:defRPr sz="1800">
                <a:solidFill>
                  <a:schemeClr val="bg1"/>
                </a:solidFill>
              </a:defRPr>
            </a:lvl3pPr>
            <a:lvl4pPr marL="1371600" indent="0">
              <a:buFontTx/>
              <a:buNone/>
              <a:defRPr sz="1800">
                <a:solidFill>
                  <a:schemeClr val="bg1"/>
                </a:solidFill>
              </a:defRPr>
            </a:lvl4pPr>
            <a:lvl5pPr marL="1828800" indent="0">
              <a:buFontTx/>
              <a:buNone/>
              <a:defRPr sz="1800">
                <a:solidFill>
                  <a:schemeClr val="bg1"/>
                </a:solidFill>
              </a:defRPr>
            </a:lvl5pPr>
          </a:lstStyle>
          <a:p>
            <a:pPr lvl="0"/>
            <a:r>
              <a:rPr lang="en-US" dirty="0"/>
              <a:t>Lorem ipsum dolor sit </a:t>
            </a:r>
            <a:r>
              <a:rPr lang="en-US" dirty="0" err="1"/>
              <a:t>ame</a:t>
            </a:r>
            <a:r>
              <a:rPr lang="en-US" dirty="0"/>
              <a:t>, </a:t>
            </a:r>
            <a:r>
              <a:rPr lang="en-US" dirty="0" err="1"/>
              <a:t>consecuterur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emoport</a:t>
            </a:r>
            <a:r>
              <a:rPr lang="en-US" dirty="0"/>
              <a:t> </a:t>
            </a:r>
            <a:r>
              <a:rPr lang="en-US" dirty="0" err="1"/>
              <a:t>indisiumn</a:t>
            </a:r>
            <a:r>
              <a:rPr lang="en-US" dirty="0"/>
              <a:t> u </a:t>
            </a:r>
            <a:r>
              <a:rPr lang="en-US" dirty="0" err="1"/>
              <a:t>lavore</a:t>
            </a:r>
            <a:r>
              <a:rPr lang="en-US" dirty="0"/>
              <a:t> et </a:t>
            </a:r>
            <a:r>
              <a:rPr lang="en-US" dirty="0" err="1"/>
              <a:t>colore</a:t>
            </a:r>
            <a:r>
              <a:rPr lang="en-US" dirty="0"/>
              <a:t> </a:t>
            </a:r>
            <a:r>
              <a:rPr lang="en-US" dirty="0" err="1"/>
              <a:t>magne</a:t>
            </a:r>
            <a:r>
              <a:rPr lang="en-US" dirty="0"/>
              <a:t> </a:t>
            </a:r>
            <a:r>
              <a:rPr lang="en-US" dirty="0" err="1"/>
              <a:t>alique</a:t>
            </a:r>
            <a:r>
              <a:rPr lang="en-US" dirty="0"/>
              <a:t>. </a:t>
            </a:r>
            <a:r>
              <a:rPr lang="en-US" dirty="0" err="1"/>
              <a:t>indisiumn</a:t>
            </a:r>
            <a:r>
              <a:rPr lang="en-US" dirty="0"/>
              <a:t> u </a:t>
            </a:r>
            <a:r>
              <a:rPr lang="en-US" dirty="0" err="1"/>
              <a:t>lavore</a:t>
            </a:r>
            <a:r>
              <a:rPr lang="en-US" dirty="0"/>
              <a:t> et </a:t>
            </a:r>
            <a:r>
              <a:rPr lang="en-US" dirty="0" err="1"/>
              <a:t>colore</a:t>
            </a:r>
            <a:r>
              <a:rPr lang="en-US" dirty="0"/>
              <a:t> </a:t>
            </a:r>
            <a:r>
              <a:rPr lang="en-US" dirty="0" err="1"/>
              <a:t>magne</a:t>
            </a:r>
            <a:r>
              <a:rPr lang="en-US" dirty="0"/>
              <a:t> </a:t>
            </a:r>
            <a:r>
              <a:rPr lang="en-US" dirty="0" err="1"/>
              <a:t>alique</a:t>
            </a:r>
            <a:r>
              <a:rPr lang="en-US" dirty="0"/>
              <a:t>.</a:t>
            </a:r>
          </a:p>
        </p:txBody>
      </p:sp>
      <p:sp>
        <p:nvSpPr>
          <p:cNvPr id="26" name="Text Placeholder 37">
            <a:extLst>
              <a:ext uri="{FF2B5EF4-FFF2-40B4-BE49-F238E27FC236}">
                <a16:creationId xmlns:a16="http://schemas.microsoft.com/office/drawing/2014/main" id="{60F9E3B7-6A44-ED4D-A3A8-406EBB9D06D9}"/>
              </a:ext>
            </a:extLst>
          </p:cNvPr>
          <p:cNvSpPr>
            <a:spLocks noGrp="1"/>
          </p:cNvSpPr>
          <p:nvPr>
            <p:ph type="body" sz="quarter" idx="26" hasCustomPrompt="1"/>
          </p:nvPr>
        </p:nvSpPr>
        <p:spPr>
          <a:xfrm>
            <a:off x="8246938" y="2956716"/>
            <a:ext cx="1847242" cy="486185"/>
          </a:xfrm>
        </p:spPr>
        <p:txBody>
          <a:bodyPr>
            <a:noAutofit/>
          </a:bodyPr>
          <a:lstStyle>
            <a:lvl1pPr marL="0" indent="0" algn="l">
              <a:buFontTx/>
              <a:buNone/>
              <a:defRPr sz="1800" b="1">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ICON ITEM D</a:t>
            </a:r>
          </a:p>
        </p:txBody>
      </p:sp>
    </p:spTree>
    <p:extLst>
      <p:ext uri="{BB962C8B-B14F-4D97-AF65-F5344CB8AC3E}">
        <p14:creationId xmlns:p14="http://schemas.microsoft.com/office/powerpoint/2010/main" val="29622634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and Copy">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A9900B9-A22F-3A49-8633-359E85673870}"/>
              </a:ext>
            </a:extLst>
          </p:cNvPr>
          <p:cNvSpPr/>
          <p:nvPr userDrawn="1"/>
        </p:nvSpPr>
        <p:spPr>
          <a:xfrm>
            <a:off x="-6350" y="6431280"/>
            <a:ext cx="12192000" cy="4267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a:p>
        </p:txBody>
      </p:sp>
      <p:sp>
        <p:nvSpPr>
          <p:cNvPr id="3" name="Text Placeholder 2">
            <a:extLst>
              <a:ext uri="{FF2B5EF4-FFF2-40B4-BE49-F238E27FC236}">
                <a16:creationId xmlns:a16="http://schemas.microsoft.com/office/drawing/2014/main" id="{E5CDB4AF-7E90-EC47-9D17-569495D7A311}"/>
              </a:ext>
            </a:extLst>
          </p:cNvPr>
          <p:cNvSpPr>
            <a:spLocks noGrp="1"/>
          </p:cNvSpPr>
          <p:nvPr userDrawn="1">
            <p:ph type="body" idx="1" hasCustomPrompt="1"/>
          </p:nvPr>
        </p:nvSpPr>
        <p:spPr>
          <a:xfrm>
            <a:off x="709294" y="578166"/>
            <a:ext cx="10647046" cy="671514"/>
          </a:xfrm>
        </p:spPr>
        <p:txBody>
          <a:bodyPr>
            <a:noAutofit/>
          </a:bodyPr>
          <a:lstStyle>
            <a:lvl1pPr marL="0" indent="0">
              <a:lnSpc>
                <a:spcPts val="4820"/>
              </a:lnSpc>
              <a:spcBef>
                <a:spcPts val="0"/>
              </a:spcBef>
              <a:buNone/>
              <a:defRPr sz="4400" b="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VERTICAL TITLE SLIDE</a:t>
            </a:r>
          </a:p>
        </p:txBody>
      </p:sp>
      <p:sp>
        <p:nvSpPr>
          <p:cNvPr id="13" name="Date Placeholder 12">
            <a:extLst>
              <a:ext uri="{FF2B5EF4-FFF2-40B4-BE49-F238E27FC236}">
                <a16:creationId xmlns:a16="http://schemas.microsoft.com/office/drawing/2014/main" id="{1AD6FC8A-31D2-4542-8BAA-0A44E7E279ED}"/>
              </a:ext>
            </a:extLst>
          </p:cNvPr>
          <p:cNvSpPr>
            <a:spLocks noGrp="1"/>
          </p:cNvSpPr>
          <p:nvPr>
            <p:ph type="dt" sz="half" idx="12"/>
          </p:nvPr>
        </p:nvSpPr>
        <p:spPr>
          <a:xfrm>
            <a:off x="8707753" y="6431280"/>
            <a:ext cx="1837535" cy="426720"/>
          </a:xfrm>
        </p:spPr>
        <p:txBody>
          <a:bodyPr/>
          <a:lstStyle>
            <a:lvl1pPr algn="r">
              <a:defRPr>
                <a:solidFill>
                  <a:schemeClr val="bg1"/>
                </a:solidFill>
              </a:defRPr>
            </a:lvl1pPr>
          </a:lstStyle>
          <a:p>
            <a:fld id="{ED9CD92A-DAD7-7748-B99E-D193145D324B}" type="datetime4">
              <a:rPr lang="en-US" smtClean="0"/>
              <a:t>February 8, 2021</a:t>
            </a:fld>
            <a:endParaRPr lang="en-US" dirty="0"/>
          </a:p>
        </p:txBody>
      </p:sp>
      <p:sp>
        <p:nvSpPr>
          <p:cNvPr id="14" name="Footer Placeholder 13">
            <a:extLst>
              <a:ext uri="{FF2B5EF4-FFF2-40B4-BE49-F238E27FC236}">
                <a16:creationId xmlns:a16="http://schemas.microsoft.com/office/drawing/2014/main" id="{BA9EDE31-83A3-0642-BC51-4FBD3E23A810}"/>
              </a:ext>
            </a:extLst>
          </p:cNvPr>
          <p:cNvSpPr>
            <a:spLocks noGrp="1"/>
          </p:cNvSpPr>
          <p:nvPr>
            <p:ph type="ftr" sz="quarter" idx="13"/>
          </p:nvPr>
        </p:nvSpPr>
        <p:spPr>
          <a:xfrm>
            <a:off x="709930" y="6431280"/>
            <a:ext cx="1691640" cy="426720"/>
          </a:xfrm>
        </p:spPr>
        <p:txBody>
          <a:bodyPr/>
          <a:lstStyle>
            <a:lvl1pPr algn="l">
              <a:defRPr b="1">
                <a:solidFill>
                  <a:schemeClr val="bg1"/>
                </a:solidFill>
              </a:defRPr>
            </a:lvl1pPr>
          </a:lstStyle>
          <a:p>
            <a:r>
              <a:rPr lang="en-US"/>
              <a:t>Stellar MLS</a:t>
            </a:r>
            <a:endParaRPr lang="en-US" dirty="0"/>
          </a:p>
        </p:txBody>
      </p:sp>
      <p:sp>
        <p:nvSpPr>
          <p:cNvPr id="15" name="Slide Number Placeholder 14">
            <a:extLst>
              <a:ext uri="{FF2B5EF4-FFF2-40B4-BE49-F238E27FC236}">
                <a16:creationId xmlns:a16="http://schemas.microsoft.com/office/drawing/2014/main" id="{194A155B-ACCC-0442-A725-E1CBE99C20FA}"/>
              </a:ext>
            </a:extLst>
          </p:cNvPr>
          <p:cNvSpPr>
            <a:spLocks noGrp="1"/>
          </p:cNvSpPr>
          <p:nvPr>
            <p:ph type="sldNum" sz="quarter" idx="14"/>
          </p:nvPr>
        </p:nvSpPr>
        <p:spPr>
          <a:xfrm>
            <a:off x="10652760" y="6431280"/>
            <a:ext cx="703580" cy="426720"/>
          </a:xfrm>
          <a:solidFill>
            <a:schemeClr val="accent2"/>
          </a:solidFill>
        </p:spPr>
        <p:txBody>
          <a:bodyPr/>
          <a:lstStyle>
            <a:lvl1pPr algn="ctr">
              <a:defRPr>
                <a:solidFill>
                  <a:schemeClr val="bg1"/>
                </a:solidFill>
              </a:defRPr>
            </a:lvl1pPr>
          </a:lstStyle>
          <a:p>
            <a:fld id="{2E761D86-E724-0F45-A5A1-363C41E29D5D}" type="slidenum">
              <a:rPr lang="en-US" smtClean="0"/>
              <a:pPr/>
              <a:t>‹#›</a:t>
            </a:fld>
            <a:endParaRPr lang="en-US" dirty="0"/>
          </a:p>
        </p:txBody>
      </p:sp>
      <p:cxnSp>
        <p:nvCxnSpPr>
          <p:cNvPr id="9" name="Straight Connector 8">
            <a:extLst>
              <a:ext uri="{FF2B5EF4-FFF2-40B4-BE49-F238E27FC236}">
                <a16:creationId xmlns:a16="http://schemas.microsoft.com/office/drawing/2014/main" id="{8C2A37C3-CCF3-E241-895B-C7E657D7FC76}"/>
              </a:ext>
            </a:extLst>
          </p:cNvPr>
          <p:cNvCxnSpPr/>
          <p:nvPr userDrawn="1"/>
        </p:nvCxnSpPr>
        <p:spPr>
          <a:xfrm>
            <a:off x="770890" y="1275080"/>
            <a:ext cx="1051560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4" name="Picture Placeholder 3">
            <a:extLst>
              <a:ext uri="{FF2B5EF4-FFF2-40B4-BE49-F238E27FC236}">
                <a16:creationId xmlns:a16="http://schemas.microsoft.com/office/drawing/2014/main" id="{780805D5-4527-7A4C-873E-83C4799ED117}"/>
              </a:ext>
            </a:extLst>
          </p:cNvPr>
          <p:cNvSpPr>
            <a:spLocks noGrp="1"/>
          </p:cNvSpPr>
          <p:nvPr>
            <p:ph type="pic" sz="quarter" idx="27"/>
          </p:nvPr>
        </p:nvSpPr>
        <p:spPr>
          <a:xfrm>
            <a:off x="771525" y="1654175"/>
            <a:ext cx="3259138" cy="3060700"/>
          </a:xfrm>
        </p:spPr>
        <p:txBody>
          <a:bodyPr/>
          <a:lstStyle/>
          <a:p>
            <a:r>
              <a:rPr lang="en-US"/>
              <a:t>Click icon to add picture</a:t>
            </a:r>
          </a:p>
        </p:txBody>
      </p:sp>
      <p:cxnSp>
        <p:nvCxnSpPr>
          <p:cNvPr id="8" name="Straight Connector 7">
            <a:extLst>
              <a:ext uri="{FF2B5EF4-FFF2-40B4-BE49-F238E27FC236}">
                <a16:creationId xmlns:a16="http://schemas.microsoft.com/office/drawing/2014/main" id="{08B45122-AD1B-4742-AC1B-190DF4E0CC82}"/>
              </a:ext>
            </a:extLst>
          </p:cNvPr>
          <p:cNvCxnSpPr>
            <a:cxnSpLocks/>
          </p:cNvCxnSpPr>
          <p:nvPr userDrawn="1"/>
        </p:nvCxnSpPr>
        <p:spPr>
          <a:xfrm>
            <a:off x="771207" y="4786437"/>
            <a:ext cx="3259456" cy="0"/>
          </a:xfrm>
          <a:prstGeom prst="line">
            <a:avLst/>
          </a:prstGeom>
          <a:ln w="146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FA5DF593-D30B-B14D-973F-015856FF6A8E}"/>
              </a:ext>
            </a:extLst>
          </p:cNvPr>
          <p:cNvSpPr>
            <a:spLocks noGrp="1"/>
          </p:cNvSpPr>
          <p:nvPr>
            <p:ph type="body" sz="quarter" idx="28" hasCustomPrompt="1"/>
          </p:nvPr>
        </p:nvSpPr>
        <p:spPr>
          <a:xfrm>
            <a:off x="4325938" y="1654175"/>
            <a:ext cx="7031037" cy="4246563"/>
          </a:xfrm>
        </p:spPr>
        <p:txBody>
          <a:bodyPr>
            <a:normAutofit/>
          </a:bodyPr>
          <a:lstStyle>
            <a:lvl1pPr marL="0" indent="0">
              <a:lnSpc>
                <a:spcPts val="3140"/>
              </a:lnSpc>
              <a:buFontTx/>
              <a:buNone/>
              <a:defRPr sz="2200" b="0" i="0">
                <a:solidFill>
                  <a:schemeClr val="tx2"/>
                </a:solidFill>
                <a:latin typeface="Arial" panose="020B0604020202020204" pitchFamily="34" charset="0"/>
                <a:cs typeface="Arial" panose="020B0604020202020204" pitchFamily="34" charset="0"/>
              </a:defRPr>
            </a:lvl1pPr>
            <a:lvl2pPr marL="457200" indent="0">
              <a:buFontTx/>
              <a:buNone/>
              <a:defRPr>
                <a:solidFill>
                  <a:schemeClr val="tx2"/>
                </a:solidFill>
              </a:defRPr>
            </a:lvl2pPr>
            <a:lvl3pPr marL="914400" indent="0">
              <a:buFontTx/>
              <a:buNone/>
              <a:defRPr>
                <a:solidFill>
                  <a:schemeClr val="tx2"/>
                </a:solidFill>
              </a:defRPr>
            </a:lvl3pPr>
            <a:lvl4pPr marL="1371600" indent="0">
              <a:buFontTx/>
              <a:buNone/>
              <a:defRPr>
                <a:solidFill>
                  <a:schemeClr val="tx2"/>
                </a:solidFill>
              </a:defRPr>
            </a:lvl4pPr>
            <a:lvl5pPr marL="1828800" indent="0">
              <a:buFontTx/>
              <a:buNone/>
              <a:defRPr>
                <a:solidFill>
                  <a:schemeClr val="tx2"/>
                </a:solidFill>
              </a:defRPr>
            </a:lvl5pPr>
          </a:lstStyle>
          <a:p>
            <a:pPr lvl="0"/>
            <a:r>
              <a:rPr lang="en-US" dirty="0"/>
              <a:t>Everyone needs to see a picture once in a while because it breaks up the presentation and makes people happy.</a:t>
            </a:r>
          </a:p>
          <a:p>
            <a:pPr lvl="0"/>
            <a:r>
              <a:rPr lang="en-US" dirty="0"/>
              <a:t>Use pictures because they make your presentation human.</a:t>
            </a:r>
          </a:p>
        </p:txBody>
      </p:sp>
    </p:spTree>
    <p:extLst>
      <p:ext uri="{BB962C8B-B14F-4D97-AF65-F5344CB8AC3E}">
        <p14:creationId xmlns:p14="http://schemas.microsoft.com/office/powerpoint/2010/main" val="15342274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Icon + Columns">
    <p:bg>
      <p:bgPr>
        <a:solidFill>
          <a:schemeClr val="accent3"/>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30B329E-14EE-3C4B-985A-4746263A3C12}"/>
              </a:ext>
            </a:extLst>
          </p:cNvPr>
          <p:cNvSpPr/>
          <p:nvPr userDrawn="1"/>
        </p:nvSpPr>
        <p:spPr>
          <a:xfrm>
            <a:off x="0" y="0"/>
            <a:ext cx="6096000" cy="64312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A9900B9-A22F-3A49-8633-359E85673870}"/>
              </a:ext>
            </a:extLst>
          </p:cNvPr>
          <p:cNvSpPr/>
          <p:nvPr userDrawn="1"/>
        </p:nvSpPr>
        <p:spPr>
          <a:xfrm>
            <a:off x="-6350" y="6431280"/>
            <a:ext cx="12192000" cy="4267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a:p>
        </p:txBody>
      </p:sp>
      <p:sp>
        <p:nvSpPr>
          <p:cNvPr id="13" name="Date Placeholder 12">
            <a:extLst>
              <a:ext uri="{FF2B5EF4-FFF2-40B4-BE49-F238E27FC236}">
                <a16:creationId xmlns:a16="http://schemas.microsoft.com/office/drawing/2014/main" id="{1AD6FC8A-31D2-4542-8BAA-0A44E7E279ED}"/>
              </a:ext>
            </a:extLst>
          </p:cNvPr>
          <p:cNvSpPr>
            <a:spLocks noGrp="1"/>
          </p:cNvSpPr>
          <p:nvPr>
            <p:ph type="dt" sz="half" idx="12"/>
          </p:nvPr>
        </p:nvSpPr>
        <p:spPr>
          <a:xfrm>
            <a:off x="8707753" y="6431280"/>
            <a:ext cx="1837535" cy="426720"/>
          </a:xfrm>
        </p:spPr>
        <p:txBody>
          <a:bodyPr/>
          <a:lstStyle>
            <a:lvl1pPr algn="r">
              <a:defRPr>
                <a:solidFill>
                  <a:schemeClr val="bg1"/>
                </a:solidFill>
              </a:defRPr>
            </a:lvl1pPr>
          </a:lstStyle>
          <a:p>
            <a:fld id="{ED9CD92A-DAD7-7748-B99E-D193145D324B}" type="datetime4">
              <a:rPr lang="en-US" smtClean="0"/>
              <a:t>February 8, 2021</a:t>
            </a:fld>
            <a:endParaRPr lang="en-US" dirty="0"/>
          </a:p>
        </p:txBody>
      </p:sp>
      <p:sp>
        <p:nvSpPr>
          <p:cNvPr id="14" name="Footer Placeholder 13">
            <a:extLst>
              <a:ext uri="{FF2B5EF4-FFF2-40B4-BE49-F238E27FC236}">
                <a16:creationId xmlns:a16="http://schemas.microsoft.com/office/drawing/2014/main" id="{BA9EDE31-83A3-0642-BC51-4FBD3E23A810}"/>
              </a:ext>
            </a:extLst>
          </p:cNvPr>
          <p:cNvSpPr>
            <a:spLocks noGrp="1"/>
          </p:cNvSpPr>
          <p:nvPr>
            <p:ph type="ftr" sz="quarter" idx="13"/>
          </p:nvPr>
        </p:nvSpPr>
        <p:spPr>
          <a:xfrm>
            <a:off x="709930" y="6431280"/>
            <a:ext cx="1691640" cy="426720"/>
          </a:xfrm>
        </p:spPr>
        <p:txBody>
          <a:bodyPr/>
          <a:lstStyle>
            <a:lvl1pPr algn="l">
              <a:defRPr b="1">
                <a:solidFill>
                  <a:schemeClr val="bg1"/>
                </a:solidFill>
              </a:defRPr>
            </a:lvl1pPr>
          </a:lstStyle>
          <a:p>
            <a:r>
              <a:rPr lang="en-US"/>
              <a:t>Stellar MLS</a:t>
            </a:r>
            <a:endParaRPr lang="en-US" dirty="0"/>
          </a:p>
        </p:txBody>
      </p:sp>
      <p:sp>
        <p:nvSpPr>
          <p:cNvPr id="15" name="Slide Number Placeholder 14">
            <a:extLst>
              <a:ext uri="{FF2B5EF4-FFF2-40B4-BE49-F238E27FC236}">
                <a16:creationId xmlns:a16="http://schemas.microsoft.com/office/drawing/2014/main" id="{194A155B-ACCC-0442-A725-E1CBE99C20FA}"/>
              </a:ext>
            </a:extLst>
          </p:cNvPr>
          <p:cNvSpPr>
            <a:spLocks noGrp="1"/>
          </p:cNvSpPr>
          <p:nvPr>
            <p:ph type="sldNum" sz="quarter" idx="14"/>
          </p:nvPr>
        </p:nvSpPr>
        <p:spPr>
          <a:xfrm>
            <a:off x="10652760" y="6431280"/>
            <a:ext cx="703580" cy="426720"/>
          </a:xfrm>
          <a:solidFill>
            <a:schemeClr val="accent2"/>
          </a:solidFill>
        </p:spPr>
        <p:txBody>
          <a:bodyPr/>
          <a:lstStyle>
            <a:lvl1pPr algn="ctr">
              <a:defRPr>
                <a:solidFill>
                  <a:schemeClr val="bg1"/>
                </a:solidFill>
              </a:defRPr>
            </a:lvl1pPr>
          </a:lstStyle>
          <a:p>
            <a:fld id="{2E761D86-E724-0F45-A5A1-363C41E29D5D}" type="slidenum">
              <a:rPr lang="en-US" smtClean="0"/>
              <a:pPr/>
              <a:t>‹#›</a:t>
            </a:fld>
            <a:endParaRPr lang="en-US" dirty="0"/>
          </a:p>
        </p:txBody>
      </p:sp>
      <p:cxnSp>
        <p:nvCxnSpPr>
          <p:cNvPr id="9" name="Straight Connector 8">
            <a:extLst>
              <a:ext uri="{FF2B5EF4-FFF2-40B4-BE49-F238E27FC236}">
                <a16:creationId xmlns:a16="http://schemas.microsoft.com/office/drawing/2014/main" id="{8C2A37C3-CCF3-E241-895B-C7E657D7FC76}"/>
              </a:ext>
            </a:extLst>
          </p:cNvPr>
          <p:cNvCxnSpPr/>
          <p:nvPr userDrawn="1"/>
        </p:nvCxnSpPr>
        <p:spPr>
          <a:xfrm>
            <a:off x="770890" y="1275080"/>
            <a:ext cx="10515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Text Placeholder 28">
            <a:extLst>
              <a:ext uri="{FF2B5EF4-FFF2-40B4-BE49-F238E27FC236}">
                <a16:creationId xmlns:a16="http://schemas.microsoft.com/office/drawing/2014/main" id="{8D281606-0CA0-CE41-AE0E-1426062C1D79}"/>
              </a:ext>
            </a:extLst>
          </p:cNvPr>
          <p:cNvSpPr>
            <a:spLocks noGrp="1"/>
          </p:cNvSpPr>
          <p:nvPr>
            <p:ph type="body" sz="quarter" idx="15" hasCustomPrompt="1"/>
          </p:nvPr>
        </p:nvSpPr>
        <p:spPr>
          <a:xfrm>
            <a:off x="728979" y="3488759"/>
            <a:ext cx="4757421" cy="1573692"/>
          </a:xfrm>
        </p:spPr>
        <p:txBody>
          <a:bodyPr>
            <a:noAutofit/>
          </a:bodyPr>
          <a:lstStyle>
            <a:lvl1pPr marL="171450" indent="-171450" algn="l">
              <a:lnSpc>
                <a:spcPts val="2240"/>
              </a:lnSpc>
              <a:buFont typeface="Arial" panose="020B0604020202020204" pitchFamily="34" charset="0"/>
              <a:buChar char="•"/>
              <a:defRPr lang="en-US" sz="1800" b="0" i="0" smtClean="0">
                <a:solidFill>
                  <a:schemeClr val="bg1"/>
                </a:solidFill>
                <a:effectLst/>
              </a:defRPr>
            </a:lvl1pPr>
            <a:lvl2pPr marL="457200" indent="0">
              <a:buFontTx/>
              <a:buNone/>
              <a:defRPr sz="1800">
                <a:solidFill>
                  <a:schemeClr val="bg1"/>
                </a:solidFill>
              </a:defRPr>
            </a:lvl2pPr>
            <a:lvl3pPr marL="914400" indent="0">
              <a:buFontTx/>
              <a:buNone/>
              <a:defRPr sz="1800">
                <a:solidFill>
                  <a:schemeClr val="bg1"/>
                </a:solidFill>
              </a:defRPr>
            </a:lvl3pPr>
            <a:lvl4pPr marL="1371600" indent="0">
              <a:buFontTx/>
              <a:buNone/>
              <a:defRPr sz="1800">
                <a:solidFill>
                  <a:schemeClr val="bg1"/>
                </a:solidFill>
              </a:defRPr>
            </a:lvl4pPr>
            <a:lvl5pPr marL="1828800" indent="0">
              <a:buFontTx/>
              <a:buNone/>
              <a:defRPr sz="1800">
                <a:solidFill>
                  <a:schemeClr val="bg1"/>
                </a:solidFill>
              </a:defRPr>
            </a:lvl5pPr>
          </a:lstStyle>
          <a:p>
            <a:pPr lvl="0"/>
            <a:r>
              <a:rPr lang="en-US" dirty="0"/>
              <a:t>Lorem ipsum dolor sit </a:t>
            </a:r>
            <a:r>
              <a:rPr lang="en-US" dirty="0" err="1"/>
              <a:t>ame</a:t>
            </a:r>
            <a:r>
              <a:rPr lang="en-US" dirty="0"/>
              <a:t>, </a:t>
            </a:r>
            <a:r>
              <a:rPr lang="en-US" dirty="0" err="1"/>
              <a:t>consecuterur</a:t>
            </a:r>
            <a:r>
              <a:rPr lang="en-US" dirty="0"/>
              <a:t> </a:t>
            </a:r>
            <a:r>
              <a:rPr lang="en-US" dirty="0" err="1"/>
              <a:t>adipiscing</a:t>
            </a:r>
            <a:endParaRPr lang="en-US" dirty="0"/>
          </a:p>
          <a:p>
            <a:pPr lvl="0"/>
            <a:r>
              <a:rPr lang="en-US" dirty="0" err="1"/>
              <a:t>Elit</a:t>
            </a:r>
            <a:r>
              <a:rPr lang="en-US" dirty="0"/>
              <a:t>, </a:t>
            </a:r>
            <a:r>
              <a:rPr lang="en-US" dirty="0" err="1"/>
              <a:t>sed</a:t>
            </a:r>
            <a:r>
              <a:rPr lang="en-US" dirty="0"/>
              <a:t> do </a:t>
            </a:r>
            <a:r>
              <a:rPr lang="en-US" dirty="0" err="1"/>
              <a:t>eiusmod</a:t>
            </a:r>
            <a:r>
              <a:rPr lang="en-US" dirty="0"/>
              <a:t> </a:t>
            </a:r>
            <a:r>
              <a:rPr lang="en-US" dirty="0" err="1"/>
              <a:t>emoport</a:t>
            </a:r>
            <a:r>
              <a:rPr lang="en-US" dirty="0"/>
              <a:t> </a:t>
            </a:r>
            <a:r>
              <a:rPr lang="en-US" dirty="0" err="1"/>
              <a:t>indisiumn</a:t>
            </a:r>
            <a:r>
              <a:rPr lang="en-US" dirty="0"/>
              <a:t> </a:t>
            </a:r>
          </a:p>
          <a:p>
            <a:pPr lvl="0"/>
            <a:r>
              <a:rPr lang="en-US" dirty="0" err="1"/>
              <a:t>Lavore</a:t>
            </a:r>
            <a:r>
              <a:rPr lang="en-US" dirty="0"/>
              <a:t> et </a:t>
            </a:r>
            <a:r>
              <a:rPr lang="en-US" dirty="0" err="1"/>
              <a:t>colore</a:t>
            </a:r>
            <a:r>
              <a:rPr lang="en-US" dirty="0"/>
              <a:t> </a:t>
            </a:r>
            <a:r>
              <a:rPr lang="en-US" dirty="0" err="1"/>
              <a:t>magne</a:t>
            </a:r>
            <a:r>
              <a:rPr lang="en-US" dirty="0"/>
              <a:t> </a:t>
            </a:r>
            <a:r>
              <a:rPr lang="en-US" dirty="0" err="1"/>
              <a:t>alique</a:t>
            </a:r>
            <a:endParaRPr lang="en-US" dirty="0"/>
          </a:p>
        </p:txBody>
      </p:sp>
      <p:sp>
        <p:nvSpPr>
          <p:cNvPr id="16" name="Text Placeholder 37">
            <a:extLst>
              <a:ext uri="{FF2B5EF4-FFF2-40B4-BE49-F238E27FC236}">
                <a16:creationId xmlns:a16="http://schemas.microsoft.com/office/drawing/2014/main" id="{AA6473F8-F2B4-974D-81CB-A8D0F41BDAFC}"/>
              </a:ext>
            </a:extLst>
          </p:cNvPr>
          <p:cNvSpPr>
            <a:spLocks noGrp="1"/>
          </p:cNvSpPr>
          <p:nvPr>
            <p:ph type="body" sz="quarter" idx="20" hasCustomPrompt="1"/>
          </p:nvPr>
        </p:nvSpPr>
        <p:spPr>
          <a:xfrm>
            <a:off x="728979" y="2993418"/>
            <a:ext cx="3144751" cy="486185"/>
          </a:xfrm>
        </p:spPr>
        <p:txBody>
          <a:bodyPr>
            <a:noAutofit/>
          </a:bodyPr>
          <a:lstStyle>
            <a:lvl1pPr marL="0" indent="0" algn="l">
              <a:buFontTx/>
              <a:buNone/>
              <a:defRPr sz="2400" b="1">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COMPARISON A</a:t>
            </a:r>
          </a:p>
        </p:txBody>
      </p:sp>
      <p:sp>
        <p:nvSpPr>
          <p:cNvPr id="4" name="Oval 3">
            <a:extLst>
              <a:ext uri="{FF2B5EF4-FFF2-40B4-BE49-F238E27FC236}">
                <a16:creationId xmlns:a16="http://schemas.microsoft.com/office/drawing/2014/main" id="{3F900E7A-2F3A-9246-BCF5-F8F44779B5C6}"/>
              </a:ext>
            </a:extLst>
          </p:cNvPr>
          <p:cNvSpPr/>
          <p:nvPr userDrawn="1"/>
        </p:nvSpPr>
        <p:spPr>
          <a:xfrm>
            <a:off x="745904" y="1859912"/>
            <a:ext cx="985962" cy="98596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0A9CE85A-3EBE-8340-BBEB-F6D8E1892387}"/>
              </a:ext>
            </a:extLst>
          </p:cNvPr>
          <p:cNvSpPr/>
          <p:nvPr userDrawn="1"/>
        </p:nvSpPr>
        <p:spPr>
          <a:xfrm>
            <a:off x="6678488" y="1798271"/>
            <a:ext cx="985962" cy="98596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Placeholder 37">
            <a:extLst>
              <a:ext uri="{FF2B5EF4-FFF2-40B4-BE49-F238E27FC236}">
                <a16:creationId xmlns:a16="http://schemas.microsoft.com/office/drawing/2014/main" id="{2F62A084-CF31-1547-AB90-0C15AC1D646C}"/>
              </a:ext>
            </a:extLst>
          </p:cNvPr>
          <p:cNvSpPr>
            <a:spLocks noGrp="1"/>
          </p:cNvSpPr>
          <p:nvPr>
            <p:ph type="body" sz="quarter" idx="22" hasCustomPrompt="1"/>
          </p:nvPr>
        </p:nvSpPr>
        <p:spPr>
          <a:xfrm>
            <a:off x="6678488" y="3002574"/>
            <a:ext cx="3144751" cy="486185"/>
          </a:xfrm>
        </p:spPr>
        <p:txBody>
          <a:bodyPr>
            <a:noAutofit/>
          </a:bodyPr>
          <a:lstStyle>
            <a:lvl1pPr marL="0" indent="0" algn="l">
              <a:buFontTx/>
              <a:buNone/>
              <a:defRPr sz="2400" b="1">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COMPARISON B</a:t>
            </a:r>
          </a:p>
        </p:txBody>
      </p:sp>
      <p:sp>
        <p:nvSpPr>
          <p:cNvPr id="30" name="Text Placeholder 28">
            <a:extLst>
              <a:ext uri="{FF2B5EF4-FFF2-40B4-BE49-F238E27FC236}">
                <a16:creationId xmlns:a16="http://schemas.microsoft.com/office/drawing/2014/main" id="{5BCAC6BF-3725-1B4D-A689-28617CC281D3}"/>
              </a:ext>
            </a:extLst>
          </p:cNvPr>
          <p:cNvSpPr>
            <a:spLocks noGrp="1"/>
          </p:cNvSpPr>
          <p:nvPr>
            <p:ph type="body" sz="quarter" idx="23" hasCustomPrompt="1"/>
          </p:nvPr>
        </p:nvSpPr>
        <p:spPr>
          <a:xfrm>
            <a:off x="6672944" y="3642560"/>
            <a:ext cx="4683395" cy="1573692"/>
          </a:xfrm>
        </p:spPr>
        <p:txBody>
          <a:bodyPr>
            <a:noAutofit/>
          </a:bodyPr>
          <a:lstStyle>
            <a:lvl1pPr marL="171450" indent="-171450" algn="l">
              <a:lnSpc>
                <a:spcPts val="2240"/>
              </a:lnSpc>
              <a:buFont typeface="Arial" panose="020B0604020202020204" pitchFamily="34" charset="0"/>
              <a:buChar char="•"/>
              <a:defRPr lang="en-US" sz="1800" b="0" i="0" smtClean="0">
                <a:solidFill>
                  <a:schemeClr val="bg1"/>
                </a:solidFill>
                <a:effectLst/>
              </a:defRPr>
            </a:lvl1pPr>
            <a:lvl2pPr marL="457200" indent="0">
              <a:buFontTx/>
              <a:buNone/>
              <a:defRPr sz="1800">
                <a:solidFill>
                  <a:schemeClr val="bg1"/>
                </a:solidFill>
              </a:defRPr>
            </a:lvl2pPr>
            <a:lvl3pPr marL="914400" indent="0">
              <a:buFontTx/>
              <a:buNone/>
              <a:defRPr sz="1800">
                <a:solidFill>
                  <a:schemeClr val="bg1"/>
                </a:solidFill>
              </a:defRPr>
            </a:lvl3pPr>
            <a:lvl4pPr marL="1371600" indent="0">
              <a:buFontTx/>
              <a:buNone/>
              <a:defRPr sz="1800">
                <a:solidFill>
                  <a:schemeClr val="bg1"/>
                </a:solidFill>
              </a:defRPr>
            </a:lvl4pPr>
            <a:lvl5pPr marL="1828800" indent="0">
              <a:buFontTx/>
              <a:buNone/>
              <a:defRPr sz="1800">
                <a:solidFill>
                  <a:schemeClr val="bg1"/>
                </a:solidFill>
              </a:defRPr>
            </a:lvl5pPr>
          </a:lstStyle>
          <a:p>
            <a:pPr lvl="0"/>
            <a:r>
              <a:rPr lang="en-US" dirty="0"/>
              <a:t>Lorem ipsum dolor sit </a:t>
            </a:r>
            <a:r>
              <a:rPr lang="en-US" dirty="0" err="1"/>
              <a:t>ame</a:t>
            </a:r>
            <a:r>
              <a:rPr lang="en-US" dirty="0"/>
              <a:t>, </a:t>
            </a:r>
            <a:r>
              <a:rPr lang="en-US" dirty="0" err="1"/>
              <a:t>consecuterur</a:t>
            </a:r>
            <a:r>
              <a:rPr lang="en-US" dirty="0"/>
              <a:t> </a:t>
            </a:r>
            <a:r>
              <a:rPr lang="en-US" dirty="0" err="1"/>
              <a:t>adipiscing</a:t>
            </a:r>
            <a:endParaRPr lang="en-US" dirty="0"/>
          </a:p>
          <a:p>
            <a:pPr lvl="0"/>
            <a:r>
              <a:rPr lang="en-US" dirty="0" err="1"/>
              <a:t>Elit</a:t>
            </a:r>
            <a:r>
              <a:rPr lang="en-US" dirty="0"/>
              <a:t>, </a:t>
            </a:r>
            <a:r>
              <a:rPr lang="en-US" dirty="0" err="1"/>
              <a:t>sed</a:t>
            </a:r>
            <a:r>
              <a:rPr lang="en-US" dirty="0"/>
              <a:t> do </a:t>
            </a:r>
            <a:r>
              <a:rPr lang="en-US" dirty="0" err="1"/>
              <a:t>eiusmod</a:t>
            </a:r>
            <a:r>
              <a:rPr lang="en-US" dirty="0"/>
              <a:t> </a:t>
            </a:r>
            <a:r>
              <a:rPr lang="en-US" dirty="0" err="1"/>
              <a:t>emoport</a:t>
            </a:r>
            <a:r>
              <a:rPr lang="en-US" dirty="0"/>
              <a:t> </a:t>
            </a:r>
            <a:r>
              <a:rPr lang="en-US" dirty="0" err="1"/>
              <a:t>indisiumn</a:t>
            </a:r>
            <a:r>
              <a:rPr lang="en-US" dirty="0"/>
              <a:t> </a:t>
            </a:r>
          </a:p>
          <a:p>
            <a:pPr lvl="0"/>
            <a:r>
              <a:rPr lang="en-US" dirty="0" err="1"/>
              <a:t>Lavore</a:t>
            </a:r>
            <a:r>
              <a:rPr lang="en-US" dirty="0"/>
              <a:t> et </a:t>
            </a:r>
            <a:r>
              <a:rPr lang="en-US" dirty="0" err="1"/>
              <a:t>colore</a:t>
            </a:r>
            <a:r>
              <a:rPr lang="en-US" dirty="0"/>
              <a:t> </a:t>
            </a:r>
            <a:r>
              <a:rPr lang="en-US" dirty="0" err="1"/>
              <a:t>magne</a:t>
            </a:r>
            <a:r>
              <a:rPr lang="en-US" dirty="0"/>
              <a:t> </a:t>
            </a:r>
            <a:r>
              <a:rPr lang="en-US" dirty="0" err="1"/>
              <a:t>alique</a:t>
            </a:r>
            <a:endParaRPr lang="en-US" dirty="0"/>
          </a:p>
        </p:txBody>
      </p:sp>
    </p:spTree>
    <p:extLst>
      <p:ext uri="{BB962C8B-B14F-4D97-AF65-F5344CB8AC3E}">
        <p14:creationId xmlns:p14="http://schemas.microsoft.com/office/powerpoint/2010/main" val="34712339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Icon + Columns">
    <p:bg>
      <p:bgPr>
        <a:solidFill>
          <a:srgbClr val="0033A0"/>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8C2A37C3-CCF3-E241-895B-C7E657D7FC76}"/>
              </a:ext>
            </a:extLst>
          </p:cNvPr>
          <p:cNvCxnSpPr/>
          <p:nvPr userDrawn="1"/>
        </p:nvCxnSpPr>
        <p:spPr>
          <a:xfrm>
            <a:off x="770890" y="1275080"/>
            <a:ext cx="10515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 Placeholder 37">
            <a:extLst>
              <a:ext uri="{FF2B5EF4-FFF2-40B4-BE49-F238E27FC236}">
                <a16:creationId xmlns:a16="http://schemas.microsoft.com/office/drawing/2014/main" id="{AA6473F8-F2B4-974D-81CB-A8D0F41BDAFC}"/>
              </a:ext>
            </a:extLst>
          </p:cNvPr>
          <p:cNvSpPr>
            <a:spLocks noGrp="1"/>
          </p:cNvSpPr>
          <p:nvPr>
            <p:ph type="body" sz="quarter" idx="20" hasCustomPrompt="1"/>
          </p:nvPr>
        </p:nvSpPr>
        <p:spPr>
          <a:xfrm>
            <a:off x="829193" y="1646756"/>
            <a:ext cx="5189221" cy="486185"/>
          </a:xfrm>
        </p:spPr>
        <p:txBody>
          <a:bodyPr>
            <a:noAutofit/>
          </a:bodyPr>
          <a:lstStyle>
            <a:lvl1pPr marL="0" indent="0" algn="l">
              <a:buFontTx/>
              <a:buNone/>
              <a:defRPr sz="6000" b="1">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THANK YOU</a:t>
            </a:r>
          </a:p>
        </p:txBody>
      </p:sp>
      <p:sp>
        <p:nvSpPr>
          <p:cNvPr id="17" name="Text Placeholder 28">
            <a:extLst>
              <a:ext uri="{FF2B5EF4-FFF2-40B4-BE49-F238E27FC236}">
                <a16:creationId xmlns:a16="http://schemas.microsoft.com/office/drawing/2014/main" id="{3F016AB7-74D7-C949-B43F-8A67AEB60209}"/>
              </a:ext>
            </a:extLst>
          </p:cNvPr>
          <p:cNvSpPr>
            <a:spLocks noGrp="1"/>
          </p:cNvSpPr>
          <p:nvPr>
            <p:ph type="body" sz="quarter" idx="15" hasCustomPrompt="1"/>
          </p:nvPr>
        </p:nvSpPr>
        <p:spPr>
          <a:xfrm>
            <a:off x="728979" y="3488759"/>
            <a:ext cx="4757421" cy="1573692"/>
          </a:xfrm>
        </p:spPr>
        <p:txBody>
          <a:bodyPr>
            <a:noAutofit/>
          </a:bodyPr>
          <a:lstStyle>
            <a:lvl1pPr marL="0" indent="0" algn="l">
              <a:lnSpc>
                <a:spcPts val="2240"/>
              </a:lnSpc>
              <a:buFont typeface="Arial" panose="020B0604020202020204" pitchFamily="34" charset="0"/>
              <a:buNone/>
              <a:defRPr lang="en-US" sz="1800" b="0" i="0" smtClean="0">
                <a:solidFill>
                  <a:schemeClr val="bg1"/>
                </a:solidFill>
                <a:effectLst/>
              </a:defRPr>
            </a:lvl1pPr>
            <a:lvl2pPr marL="457200" indent="0">
              <a:buFontTx/>
              <a:buNone/>
              <a:defRPr sz="1800">
                <a:solidFill>
                  <a:schemeClr val="bg1"/>
                </a:solidFill>
              </a:defRPr>
            </a:lvl2pPr>
            <a:lvl3pPr marL="914400" indent="0">
              <a:buFontTx/>
              <a:buNone/>
              <a:defRPr sz="1800">
                <a:solidFill>
                  <a:schemeClr val="bg1"/>
                </a:solidFill>
              </a:defRPr>
            </a:lvl3pPr>
            <a:lvl4pPr marL="1371600" indent="0">
              <a:buFontTx/>
              <a:buNone/>
              <a:defRPr sz="1800">
                <a:solidFill>
                  <a:schemeClr val="bg1"/>
                </a:solidFill>
              </a:defRPr>
            </a:lvl4pPr>
            <a:lvl5pPr marL="1828800" indent="0">
              <a:buFontTx/>
              <a:buNone/>
              <a:defRPr sz="1800">
                <a:solidFill>
                  <a:schemeClr val="bg1"/>
                </a:solidFill>
              </a:defRPr>
            </a:lvl5pPr>
          </a:lstStyle>
          <a:p>
            <a:pPr lvl="0"/>
            <a:r>
              <a:rPr lang="en-US" dirty="0"/>
              <a:t>Merri Jo Cowen</a:t>
            </a:r>
          </a:p>
          <a:p>
            <a:pPr lvl="0"/>
            <a:r>
              <a:rPr lang="en-US" dirty="0"/>
              <a:t>CEO</a:t>
            </a:r>
          </a:p>
          <a:p>
            <a:pPr lvl="0"/>
            <a:r>
              <a:rPr lang="en-US" dirty="0"/>
              <a:t>(407) 960-5300</a:t>
            </a:r>
          </a:p>
          <a:p>
            <a:pPr lvl="0"/>
            <a:r>
              <a:rPr lang="en-US" dirty="0" err="1"/>
              <a:t>ceo@stellarmls.com</a:t>
            </a:r>
            <a:endParaRPr lang="en-US" dirty="0"/>
          </a:p>
        </p:txBody>
      </p:sp>
    </p:spTree>
    <p:extLst>
      <p:ext uri="{BB962C8B-B14F-4D97-AF65-F5344CB8AC3E}">
        <p14:creationId xmlns:p14="http://schemas.microsoft.com/office/powerpoint/2010/main" val="31257568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E0923-E858-4548-86E7-5E7EB6AC88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9AC42A-FEDE-7D4B-AE64-F72AFEEC755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ED439D5-8775-544D-9901-9F7108510A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B22D17B-54A2-604F-9F95-F462E426CBD9}"/>
              </a:ext>
            </a:extLst>
          </p:cNvPr>
          <p:cNvSpPr>
            <a:spLocks noGrp="1"/>
          </p:cNvSpPr>
          <p:nvPr>
            <p:ph type="dt" sz="half" idx="10"/>
          </p:nvPr>
        </p:nvSpPr>
        <p:spPr/>
        <p:txBody>
          <a:bodyPr/>
          <a:lstStyle/>
          <a:p>
            <a:fld id="{A83F2A56-A860-F944-8A09-E0FD36BDF057}" type="datetime4">
              <a:rPr lang="en-US" smtClean="0"/>
              <a:t>February 8, 2021</a:t>
            </a:fld>
            <a:endParaRPr lang="en-US"/>
          </a:p>
        </p:txBody>
      </p:sp>
      <p:sp>
        <p:nvSpPr>
          <p:cNvPr id="6" name="Footer Placeholder 5">
            <a:extLst>
              <a:ext uri="{FF2B5EF4-FFF2-40B4-BE49-F238E27FC236}">
                <a16:creationId xmlns:a16="http://schemas.microsoft.com/office/drawing/2014/main" id="{B8C84F4D-3DDC-9B4A-B142-E812976B9B7D}"/>
              </a:ext>
            </a:extLst>
          </p:cNvPr>
          <p:cNvSpPr>
            <a:spLocks noGrp="1"/>
          </p:cNvSpPr>
          <p:nvPr>
            <p:ph type="ftr" sz="quarter" idx="11"/>
          </p:nvPr>
        </p:nvSpPr>
        <p:spPr/>
        <p:txBody>
          <a:bodyPr/>
          <a:lstStyle/>
          <a:p>
            <a:r>
              <a:rPr lang="en-US"/>
              <a:t>Stellar MLS</a:t>
            </a:r>
          </a:p>
        </p:txBody>
      </p:sp>
      <p:sp>
        <p:nvSpPr>
          <p:cNvPr id="7" name="Slide Number Placeholder 6">
            <a:extLst>
              <a:ext uri="{FF2B5EF4-FFF2-40B4-BE49-F238E27FC236}">
                <a16:creationId xmlns:a16="http://schemas.microsoft.com/office/drawing/2014/main" id="{DD81E3A9-73D2-064D-B07E-520EC0D9A225}"/>
              </a:ext>
            </a:extLst>
          </p:cNvPr>
          <p:cNvSpPr>
            <a:spLocks noGrp="1"/>
          </p:cNvSpPr>
          <p:nvPr>
            <p:ph type="sldNum" sz="quarter" idx="12"/>
          </p:nvPr>
        </p:nvSpPr>
        <p:spPr/>
        <p:txBody>
          <a:bodyPr/>
          <a:lstStyle/>
          <a:p>
            <a:fld id="{2E761D86-E724-0F45-A5A1-363C41E29D5D}" type="slidenum">
              <a:rPr lang="en-US" smtClean="0"/>
              <a:t>‹#›</a:t>
            </a:fld>
            <a:endParaRPr lang="en-US"/>
          </a:p>
        </p:txBody>
      </p:sp>
    </p:spTree>
    <p:extLst>
      <p:ext uri="{BB962C8B-B14F-4D97-AF65-F5344CB8AC3E}">
        <p14:creationId xmlns:p14="http://schemas.microsoft.com/office/powerpoint/2010/main" val="35388022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E6158-AD20-9B44-9F5B-AD14ADD550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580177-0CDD-1C4A-9996-EE793753A6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4FC8192-0D29-D341-8B24-F8657901E2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396958-7F69-9C46-89ED-2C4EECA03A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B811B6-26B0-3B46-A12B-2C050196E12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0C2893-5D3A-6F4E-9380-78C7D6509E26}"/>
              </a:ext>
            </a:extLst>
          </p:cNvPr>
          <p:cNvSpPr>
            <a:spLocks noGrp="1"/>
          </p:cNvSpPr>
          <p:nvPr>
            <p:ph type="dt" sz="half" idx="10"/>
          </p:nvPr>
        </p:nvSpPr>
        <p:spPr/>
        <p:txBody>
          <a:bodyPr/>
          <a:lstStyle/>
          <a:p>
            <a:fld id="{EDEDF8A5-C391-A247-A008-792A2030151A}" type="datetime4">
              <a:rPr lang="en-US" smtClean="0"/>
              <a:t>February 8, 2021</a:t>
            </a:fld>
            <a:endParaRPr lang="en-US"/>
          </a:p>
        </p:txBody>
      </p:sp>
      <p:sp>
        <p:nvSpPr>
          <p:cNvPr id="8" name="Footer Placeholder 7">
            <a:extLst>
              <a:ext uri="{FF2B5EF4-FFF2-40B4-BE49-F238E27FC236}">
                <a16:creationId xmlns:a16="http://schemas.microsoft.com/office/drawing/2014/main" id="{28D9718F-0147-5C40-B19C-3B68EE29C58C}"/>
              </a:ext>
            </a:extLst>
          </p:cNvPr>
          <p:cNvSpPr>
            <a:spLocks noGrp="1"/>
          </p:cNvSpPr>
          <p:nvPr>
            <p:ph type="ftr" sz="quarter" idx="11"/>
          </p:nvPr>
        </p:nvSpPr>
        <p:spPr/>
        <p:txBody>
          <a:bodyPr/>
          <a:lstStyle/>
          <a:p>
            <a:r>
              <a:rPr lang="en-US"/>
              <a:t>Stellar MLS</a:t>
            </a:r>
          </a:p>
        </p:txBody>
      </p:sp>
      <p:sp>
        <p:nvSpPr>
          <p:cNvPr id="9" name="Slide Number Placeholder 8">
            <a:extLst>
              <a:ext uri="{FF2B5EF4-FFF2-40B4-BE49-F238E27FC236}">
                <a16:creationId xmlns:a16="http://schemas.microsoft.com/office/drawing/2014/main" id="{EC1BC4D1-3749-6B4D-A043-609EBBA231DC}"/>
              </a:ext>
            </a:extLst>
          </p:cNvPr>
          <p:cNvSpPr>
            <a:spLocks noGrp="1"/>
          </p:cNvSpPr>
          <p:nvPr>
            <p:ph type="sldNum" sz="quarter" idx="12"/>
          </p:nvPr>
        </p:nvSpPr>
        <p:spPr/>
        <p:txBody>
          <a:bodyPr/>
          <a:lstStyle/>
          <a:p>
            <a:fld id="{2E761D86-E724-0F45-A5A1-363C41E29D5D}" type="slidenum">
              <a:rPr lang="en-US" smtClean="0"/>
              <a:t>‹#›</a:t>
            </a:fld>
            <a:endParaRPr lang="en-US"/>
          </a:p>
        </p:txBody>
      </p:sp>
    </p:spTree>
    <p:extLst>
      <p:ext uri="{BB962C8B-B14F-4D97-AF65-F5344CB8AC3E}">
        <p14:creationId xmlns:p14="http://schemas.microsoft.com/office/powerpoint/2010/main" val="38090863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14007-4A9F-7842-87EC-22EE5CD9176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F85F50-07BD-CC4F-98D3-DA696E6FD482}"/>
              </a:ext>
            </a:extLst>
          </p:cNvPr>
          <p:cNvSpPr>
            <a:spLocks noGrp="1"/>
          </p:cNvSpPr>
          <p:nvPr>
            <p:ph type="dt" sz="half" idx="10"/>
          </p:nvPr>
        </p:nvSpPr>
        <p:spPr/>
        <p:txBody>
          <a:bodyPr/>
          <a:lstStyle/>
          <a:p>
            <a:fld id="{8AECCD85-33E2-A24A-8C59-55F52B20FBB4}" type="datetime4">
              <a:rPr lang="en-US" smtClean="0"/>
              <a:t>February 8, 2021</a:t>
            </a:fld>
            <a:endParaRPr lang="en-US"/>
          </a:p>
        </p:txBody>
      </p:sp>
      <p:sp>
        <p:nvSpPr>
          <p:cNvPr id="4" name="Footer Placeholder 3">
            <a:extLst>
              <a:ext uri="{FF2B5EF4-FFF2-40B4-BE49-F238E27FC236}">
                <a16:creationId xmlns:a16="http://schemas.microsoft.com/office/drawing/2014/main" id="{2F62CE77-F3C2-A743-B1E9-9A4F42B2FE34}"/>
              </a:ext>
            </a:extLst>
          </p:cNvPr>
          <p:cNvSpPr>
            <a:spLocks noGrp="1"/>
          </p:cNvSpPr>
          <p:nvPr>
            <p:ph type="ftr" sz="quarter" idx="11"/>
          </p:nvPr>
        </p:nvSpPr>
        <p:spPr/>
        <p:txBody>
          <a:bodyPr/>
          <a:lstStyle/>
          <a:p>
            <a:r>
              <a:rPr lang="en-US"/>
              <a:t>Stellar MLS</a:t>
            </a:r>
          </a:p>
        </p:txBody>
      </p:sp>
      <p:sp>
        <p:nvSpPr>
          <p:cNvPr id="5" name="Slide Number Placeholder 4">
            <a:extLst>
              <a:ext uri="{FF2B5EF4-FFF2-40B4-BE49-F238E27FC236}">
                <a16:creationId xmlns:a16="http://schemas.microsoft.com/office/drawing/2014/main" id="{DF5AD04A-F0B3-AF4F-BE0C-81FE6F37B608}"/>
              </a:ext>
            </a:extLst>
          </p:cNvPr>
          <p:cNvSpPr>
            <a:spLocks noGrp="1"/>
          </p:cNvSpPr>
          <p:nvPr>
            <p:ph type="sldNum" sz="quarter" idx="12"/>
          </p:nvPr>
        </p:nvSpPr>
        <p:spPr/>
        <p:txBody>
          <a:bodyPr/>
          <a:lstStyle/>
          <a:p>
            <a:fld id="{2E761D86-E724-0F45-A5A1-363C41E29D5D}" type="slidenum">
              <a:rPr lang="en-US" smtClean="0"/>
              <a:t>‹#›</a:t>
            </a:fld>
            <a:endParaRPr lang="en-US"/>
          </a:p>
        </p:txBody>
      </p:sp>
    </p:spTree>
    <p:extLst>
      <p:ext uri="{BB962C8B-B14F-4D97-AF65-F5344CB8AC3E}">
        <p14:creationId xmlns:p14="http://schemas.microsoft.com/office/powerpoint/2010/main" val="3805598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pter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39B0F2C-F316-7343-B267-9E9A5DA5843A}"/>
              </a:ext>
            </a:extLst>
          </p:cNvPr>
          <p:cNvGrpSpPr/>
          <p:nvPr userDrawn="1"/>
        </p:nvGrpSpPr>
        <p:grpSpPr>
          <a:xfrm>
            <a:off x="-6350" y="0"/>
            <a:ext cx="12192000" cy="6858000"/>
            <a:chOff x="-6350" y="0"/>
            <a:chExt cx="12192000" cy="6858000"/>
          </a:xfrm>
        </p:grpSpPr>
        <p:sp>
          <p:nvSpPr>
            <p:cNvPr id="8" name="Rectangle 7">
              <a:extLst>
                <a:ext uri="{FF2B5EF4-FFF2-40B4-BE49-F238E27FC236}">
                  <a16:creationId xmlns:a16="http://schemas.microsoft.com/office/drawing/2014/main" id="{95F2ABE3-E295-FC4B-902C-D027599E9E15}"/>
                </a:ext>
              </a:extLst>
            </p:cNvPr>
            <p:cNvSpPr/>
            <p:nvPr userDrawn="1"/>
          </p:nvSpPr>
          <p:spPr>
            <a:xfrm>
              <a:off x="-635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a:p>
          </p:txBody>
        </p:sp>
        <p:sp>
          <p:nvSpPr>
            <p:cNvPr id="7" name="Rectangle 6">
              <a:extLst>
                <a:ext uri="{FF2B5EF4-FFF2-40B4-BE49-F238E27FC236}">
                  <a16:creationId xmlns:a16="http://schemas.microsoft.com/office/drawing/2014/main" id="{4A9900B9-A22F-3A49-8633-359E85673870}"/>
                </a:ext>
              </a:extLst>
            </p:cNvPr>
            <p:cNvSpPr/>
            <p:nvPr userDrawn="1"/>
          </p:nvSpPr>
          <p:spPr>
            <a:xfrm>
              <a:off x="-6350" y="6431280"/>
              <a:ext cx="12192000" cy="4267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a:p>
          </p:txBody>
        </p:sp>
      </p:grpSp>
      <p:sp>
        <p:nvSpPr>
          <p:cNvPr id="3" name="Text Placeholder 2">
            <a:extLst>
              <a:ext uri="{FF2B5EF4-FFF2-40B4-BE49-F238E27FC236}">
                <a16:creationId xmlns:a16="http://schemas.microsoft.com/office/drawing/2014/main" id="{E5CDB4AF-7E90-EC47-9D17-569495D7A311}"/>
              </a:ext>
            </a:extLst>
          </p:cNvPr>
          <p:cNvSpPr>
            <a:spLocks noGrp="1"/>
          </p:cNvSpPr>
          <p:nvPr>
            <p:ph type="body" idx="1" hasCustomPrompt="1"/>
          </p:nvPr>
        </p:nvSpPr>
        <p:spPr>
          <a:xfrm>
            <a:off x="725170" y="1511300"/>
            <a:ext cx="10515600" cy="2664460"/>
          </a:xfrm>
        </p:spPr>
        <p:txBody>
          <a:bodyPr>
            <a:normAutofit/>
          </a:bodyPr>
          <a:lstStyle>
            <a:lvl1pPr marL="0" indent="0">
              <a:buNone/>
              <a:defRPr sz="6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HERE IS A BRAND NEW SECTION OF YOUR BRILLIANT PRESENATION</a:t>
            </a:r>
          </a:p>
        </p:txBody>
      </p:sp>
      <p:sp>
        <p:nvSpPr>
          <p:cNvPr id="10" name="Title 9">
            <a:extLst>
              <a:ext uri="{FF2B5EF4-FFF2-40B4-BE49-F238E27FC236}">
                <a16:creationId xmlns:a16="http://schemas.microsoft.com/office/drawing/2014/main" id="{93C27B33-556A-5049-A811-EFFE3179524D}"/>
              </a:ext>
            </a:extLst>
          </p:cNvPr>
          <p:cNvSpPr>
            <a:spLocks noGrp="1"/>
          </p:cNvSpPr>
          <p:nvPr>
            <p:ph type="title" hasCustomPrompt="1"/>
          </p:nvPr>
        </p:nvSpPr>
        <p:spPr>
          <a:xfrm>
            <a:off x="725170" y="365125"/>
            <a:ext cx="10515600" cy="1325563"/>
          </a:xfrm>
        </p:spPr>
        <p:txBody>
          <a:bodyPr>
            <a:normAutofit/>
          </a:bodyPr>
          <a:lstStyle>
            <a:lvl1pPr>
              <a:defRPr sz="6000">
                <a:solidFill>
                  <a:schemeClr val="bg1"/>
                </a:solidFill>
              </a:defRPr>
            </a:lvl1pPr>
          </a:lstStyle>
          <a:p>
            <a:r>
              <a:rPr lang="en-US" dirty="0"/>
              <a:t>CHAPTER SLIDE:</a:t>
            </a:r>
          </a:p>
        </p:txBody>
      </p:sp>
    </p:spTree>
    <p:extLst>
      <p:ext uri="{BB962C8B-B14F-4D97-AF65-F5344CB8AC3E}">
        <p14:creationId xmlns:p14="http://schemas.microsoft.com/office/powerpoint/2010/main" val="7964700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BB1165-4C04-8644-998A-1BC5B412DAFA}"/>
              </a:ext>
            </a:extLst>
          </p:cNvPr>
          <p:cNvSpPr>
            <a:spLocks noGrp="1"/>
          </p:cNvSpPr>
          <p:nvPr>
            <p:ph type="dt" sz="half" idx="10"/>
          </p:nvPr>
        </p:nvSpPr>
        <p:spPr/>
        <p:txBody>
          <a:bodyPr/>
          <a:lstStyle/>
          <a:p>
            <a:fld id="{B297CEC0-D528-1740-BB3A-5EA12992CB5A}" type="datetime4">
              <a:rPr lang="en-US" smtClean="0"/>
              <a:t>February 8, 2021</a:t>
            </a:fld>
            <a:endParaRPr lang="en-US"/>
          </a:p>
        </p:txBody>
      </p:sp>
      <p:sp>
        <p:nvSpPr>
          <p:cNvPr id="3" name="Footer Placeholder 2">
            <a:extLst>
              <a:ext uri="{FF2B5EF4-FFF2-40B4-BE49-F238E27FC236}">
                <a16:creationId xmlns:a16="http://schemas.microsoft.com/office/drawing/2014/main" id="{8BB95AEC-1153-9E41-8E55-282C917754C8}"/>
              </a:ext>
            </a:extLst>
          </p:cNvPr>
          <p:cNvSpPr>
            <a:spLocks noGrp="1"/>
          </p:cNvSpPr>
          <p:nvPr>
            <p:ph type="ftr" sz="quarter" idx="11"/>
          </p:nvPr>
        </p:nvSpPr>
        <p:spPr/>
        <p:txBody>
          <a:bodyPr/>
          <a:lstStyle/>
          <a:p>
            <a:r>
              <a:rPr lang="en-US"/>
              <a:t>Stellar MLS</a:t>
            </a:r>
          </a:p>
        </p:txBody>
      </p:sp>
      <p:sp>
        <p:nvSpPr>
          <p:cNvPr id="4" name="Slide Number Placeholder 3">
            <a:extLst>
              <a:ext uri="{FF2B5EF4-FFF2-40B4-BE49-F238E27FC236}">
                <a16:creationId xmlns:a16="http://schemas.microsoft.com/office/drawing/2014/main" id="{AD331724-CC0A-3046-BE49-8A5799A0C5A2}"/>
              </a:ext>
            </a:extLst>
          </p:cNvPr>
          <p:cNvSpPr>
            <a:spLocks noGrp="1"/>
          </p:cNvSpPr>
          <p:nvPr>
            <p:ph type="sldNum" sz="quarter" idx="12"/>
          </p:nvPr>
        </p:nvSpPr>
        <p:spPr/>
        <p:txBody>
          <a:bodyPr/>
          <a:lstStyle/>
          <a:p>
            <a:fld id="{2E761D86-E724-0F45-A5A1-363C41E29D5D}" type="slidenum">
              <a:rPr lang="en-US" smtClean="0"/>
              <a:t>‹#›</a:t>
            </a:fld>
            <a:endParaRPr lang="en-US"/>
          </a:p>
        </p:txBody>
      </p:sp>
    </p:spTree>
    <p:extLst>
      <p:ext uri="{BB962C8B-B14F-4D97-AF65-F5344CB8AC3E}">
        <p14:creationId xmlns:p14="http://schemas.microsoft.com/office/powerpoint/2010/main" val="1802007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DF253-4D89-1B4E-917D-03DA424828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42187C-9119-3B4A-B472-AB43D30CEB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13ADDE7-71AB-694B-9A93-865812AE4F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CEAFD5-290A-F84D-94BD-82D5ADA70BEB}"/>
              </a:ext>
            </a:extLst>
          </p:cNvPr>
          <p:cNvSpPr>
            <a:spLocks noGrp="1"/>
          </p:cNvSpPr>
          <p:nvPr>
            <p:ph type="dt" sz="half" idx="10"/>
          </p:nvPr>
        </p:nvSpPr>
        <p:spPr/>
        <p:txBody>
          <a:bodyPr/>
          <a:lstStyle/>
          <a:p>
            <a:fld id="{D2C8B3EF-4DA8-1341-A93C-5E48064BF8AF}" type="datetime4">
              <a:rPr lang="en-US" smtClean="0"/>
              <a:t>February 8, 2021</a:t>
            </a:fld>
            <a:endParaRPr lang="en-US"/>
          </a:p>
        </p:txBody>
      </p:sp>
      <p:sp>
        <p:nvSpPr>
          <p:cNvPr id="6" name="Footer Placeholder 5">
            <a:extLst>
              <a:ext uri="{FF2B5EF4-FFF2-40B4-BE49-F238E27FC236}">
                <a16:creationId xmlns:a16="http://schemas.microsoft.com/office/drawing/2014/main" id="{3D233D78-92D7-554E-924D-AABA4F5B9C54}"/>
              </a:ext>
            </a:extLst>
          </p:cNvPr>
          <p:cNvSpPr>
            <a:spLocks noGrp="1"/>
          </p:cNvSpPr>
          <p:nvPr>
            <p:ph type="ftr" sz="quarter" idx="11"/>
          </p:nvPr>
        </p:nvSpPr>
        <p:spPr/>
        <p:txBody>
          <a:bodyPr/>
          <a:lstStyle/>
          <a:p>
            <a:r>
              <a:rPr lang="en-US"/>
              <a:t>Stellar MLS</a:t>
            </a:r>
          </a:p>
        </p:txBody>
      </p:sp>
      <p:sp>
        <p:nvSpPr>
          <p:cNvPr id="7" name="Slide Number Placeholder 6">
            <a:extLst>
              <a:ext uri="{FF2B5EF4-FFF2-40B4-BE49-F238E27FC236}">
                <a16:creationId xmlns:a16="http://schemas.microsoft.com/office/drawing/2014/main" id="{6F6B4BCD-3F57-4D49-A5A0-488F475480AF}"/>
              </a:ext>
            </a:extLst>
          </p:cNvPr>
          <p:cNvSpPr>
            <a:spLocks noGrp="1"/>
          </p:cNvSpPr>
          <p:nvPr>
            <p:ph type="sldNum" sz="quarter" idx="12"/>
          </p:nvPr>
        </p:nvSpPr>
        <p:spPr/>
        <p:txBody>
          <a:bodyPr/>
          <a:lstStyle/>
          <a:p>
            <a:fld id="{2E761D86-E724-0F45-A5A1-363C41E29D5D}" type="slidenum">
              <a:rPr lang="en-US" smtClean="0"/>
              <a:t>‹#›</a:t>
            </a:fld>
            <a:endParaRPr lang="en-US"/>
          </a:p>
        </p:txBody>
      </p:sp>
    </p:spTree>
    <p:extLst>
      <p:ext uri="{BB962C8B-B14F-4D97-AF65-F5344CB8AC3E}">
        <p14:creationId xmlns:p14="http://schemas.microsoft.com/office/powerpoint/2010/main" val="34933835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C0C9F-DAA2-904B-AAE8-01009B4BCA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E9E33B5-DC4C-104D-B389-5029733108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9874BED-D2B7-C947-B9BC-F9E3B8077C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0C893D-75F8-5645-B286-B25C20122A83}"/>
              </a:ext>
            </a:extLst>
          </p:cNvPr>
          <p:cNvSpPr>
            <a:spLocks noGrp="1"/>
          </p:cNvSpPr>
          <p:nvPr>
            <p:ph type="dt" sz="half" idx="10"/>
          </p:nvPr>
        </p:nvSpPr>
        <p:spPr/>
        <p:txBody>
          <a:bodyPr/>
          <a:lstStyle/>
          <a:p>
            <a:fld id="{7B237B9A-91F6-EB4D-B110-DA9D933CC620}" type="datetime4">
              <a:rPr lang="en-US" smtClean="0"/>
              <a:t>February 8, 2021</a:t>
            </a:fld>
            <a:endParaRPr lang="en-US"/>
          </a:p>
        </p:txBody>
      </p:sp>
      <p:sp>
        <p:nvSpPr>
          <p:cNvPr id="6" name="Footer Placeholder 5">
            <a:extLst>
              <a:ext uri="{FF2B5EF4-FFF2-40B4-BE49-F238E27FC236}">
                <a16:creationId xmlns:a16="http://schemas.microsoft.com/office/drawing/2014/main" id="{12E26ADA-8B8E-AB40-8484-3B987D1E7D36}"/>
              </a:ext>
            </a:extLst>
          </p:cNvPr>
          <p:cNvSpPr>
            <a:spLocks noGrp="1"/>
          </p:cNvSpPr>
          <p:nvPr>
            <p:ph type="ftr" sz="quarter" idx="11"/>
          </p:nvPr>
        </p:nvSpPr>
        <p:spPr/>
        <p:txBody>
          <a:bodyPr/>
          <a:lstStyle/>
          <a:p>
            <a:r>
              <a:rPr lang="en-US"/>
              <a:t>Stellar MLS</a:t>
            </a:r>
          </a:p>
        </p:txBody>
      </p:sp>
      <p:sp>
        <p:nvSpPr>
          <p:cNvPr id="7" name="Slide Number Placeholder 6">
            <a:extLst>
              <a:ext uri="{FF2B5EF4-FFF2-40B4-BE49-F238E27FC236}">
                <a16:creationId xmlns:a16="http://schemas.microsoft.com/office/drawing/2014/main" id="{93E4AF56-8089-8A46-A440-5C2F53EC0D7D}"/>
              </a:ext>
            </a:extLst>
          </p:cNvPr>
          <p:cNvSpPr>
            <a:spLocks noGrp="1"/>
          </p:cNvSpPr>
          <p:nvPr>
            <p:ph type="sldNum" sz="quarter" idx="12"/>
          </p:nvPr>
        </p:nvSpPr>
        <p:spPr/>
        <p:txBody>
          <a:bodyPr/>
          <a:lstStyle/>
          <a:p>
            <a:fld id="{2E761D86-E724-0F45-A5A1-363C41E29D5D}" type="slidenum">
              <a:rPr lang="en-US" smtClean="0"/>
              <a:t>‹#›</a:t>
            </a:fld>
            <a:endParaRPr lang="en-US"/>
          </a:p>
        </p:txBody>
      </p:sp>
    </p:spTree>
    <p:extLst>
      <p:ext uri="{BB962C8B-B14F-4D97-AF65-F5344CB8AC3E}">
        <p14:creationId xmlns:p14="http://schemas.microsoft.com/office/powerpoint/2010/main" val="29180442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EC8BF-2875-8F47-B75E-78F69BB146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B5AA97-4C90-094B-9AFD-658A213E17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111D41-C9B9-F247-A7BC-45734E735026}"/>
              </a:ext>
            </a:extLst>
          </p:cNvPr>
          <p:cNvSpPr>
            <a:spLocks noGrp="1"/>
          </p:cNvSpPr>
          <p:nvPr>
            <p:ph type="dt" sz="half" idx="10"/>
          </p:nvPr>
        </p:nvSpPr>
        <p:spPr/>
        <p:txBody>
          <a:bodyPr/>
          <a:lstStyle/>
          <a:p>
            <a:fld id="{BC9D3ACE-61D3-6848-93A2-9972B728BCBC}" type="datetime4">
              <a:rPr lang="en-US" smtClean="0"/>
              <a:t>February 8, 2021</a:t>
            </a:fld>
            <a:endParaRPr lang="en-US"/>
          </a:p>
        </p:txBody>
      </p:sp>
      <p:sp>
        <p:nvSpPr>
          <p:cNvPr id="5" name="Footer Placeholder 4">
            <a:extLst>
              <a:ext uri="{FF2B5EF4-FFF2-40B4-BE49-F238E27FC236}">
                <a16:creationId xmlns:a16="http://schemas.microsoft.com/office/drawing/2014/main" id="{1765C51C-3F7B-0746-BB74-0E6AB0851C2A}"/>
              </a:ext>
            </a:extLst>
          </p:cNvPr>
          <p:cNvSpPr>
            <a:spLocks noGrp="1"/>
          </p:cNvSpPr>
          <p:nvPr>
            <p:ph type="ftr" sz="quarter" idx="11"/>
          </p:nvPr>
        </p:nvSpPr>
        <p:spPr/>
        <p:txBody>
          <a:bodyPr/>
          <a:lstStyle/>
          <a:p>
            <a:r>
              <a:rPr lang="en-US"/>
              <a:t>Stellar MLS</a:t>
            </a:r>
          </a:p>
        </p:txBody>
      </p:sp>
      <p:sp>
        <p:nvSpPr>
          <p:cNvPr id="6" name="Slide Number Placeholder 5">
            <a:extLst>
              <a:ext uri="{FF2B5EF4-FFF2-40B4-BE49-F238E27FC236}">
                <a16:creationId xmlns:a16="http://schemas.microsoft.com/office/drawing/2014/main" id="{545CB1CA-B118-7145-A002-D63626FA52EA}"/>
              </a:ext>
            </a:extLst>
          </p:cNvPr>
          <p:cNvSpPr>
            <a:spLocks noGrp="1"/>
          </p:cNvSpPr>
          <p:nvPr>
            <p:ph type="sldNum" sz="quarter" idx="12"/>
          </p:nvPr>
        </p:nvSpPr>
        <p:spPr/>
        <p:txBody>
          <a:bodyPr/>
          <a:lstStyle/>
          <a:p>
            <a:fld id="{2E761D86-E724-0F45-A5A1-363C41E29D5D}" type="slidenum">
              <a:rPr lang="en-US" smtClean="0"/>
              <a:t>‹#›</a:t>
            </a:fld>
            <a:endParaRPr lang="en-US"/>
          </a:p>
        </p:txBody>
      </p:sp>
    </p:spTree>
    <p:extLst>
      <p:ext uri="{BB962C8B-B14F-4D97-AF65-F5344CB8AC3E}">
        <p14:creationId xmlns:p14="http://schemas.microsoft.com/office/powerpoint/2010/main" val="6955784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6BE2EF-AEB2-9A40-B9A6-CDD3159E55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8E3272A-A98B-2D41-99CD-438F169D57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BFE243-27E4-6046-B9B6-9486CE20BAEE}"/>
              </a:ext>
            </a:extLst>
          </p:cNvPr>
          <p:cNvSpPr>
            <a:spLocks noGrp="1"/>
          </p:cNvSpPr>
          <p:nvPr>
            <p:ph type="dt" sz="half" idx="10"/>
          </p:nvPr>
        </p:nvSpPr>
        <p:spPr/>
        <p:txBody>
          <a:bodyPr/>
          <a:lstStyle/>
          <a:p>
            <a:fld id="{2C18D800-03F1-8942-A35B-611564EFE8E9}" type="datetime4">
              <a:rPr lang="en-US" smtClean="0"/>
              <a:t>February 8, 2021</a:t>
            </a:fld>
            <a:endParaRPr lang="en-US"/>
          </a:p>
        </p:txBody>
      </p:sp>
      <p:sp>
        <p:nvSpPr>
          <p:cNvPr id="5" name="Footer Placeholder 4">
            <a:extLst>
              <a:ext uri="{FF2B5EF4-FFF2-40B4-BE49-F238E27FC236}">
                <a16:creationId xmlns:a16="http://schemas.microsoft.com/office/drawing/2014/main" id="{0A8F4B29-DB7B-F94E-8CEC-38B34E282032}"/>
              </a:ext>
            </a:extLst>
          </p:cNvPr>
          <p:cNvSpPr>
            <a:spLocks noGrp="1"/>
          </p:cNvSpPr>
          <p:nvPr>
            <p:ph type="ftr" sz="quarter" idx="11"/>
          </p:nvPr>
        </p:nvSpPr>
        <p:spPr/>
        <p:txBody>
          <a:bodyPr/>
          <a:lstStyle/>
          <a:p>
            <a:r>
              <a:rPr lang="en-US"/>
              <a:t>Stellar MLS</a:t>
            </a:r>
          </a:p>
        </p:txBody>
      </p:sp>
      <p:sp>
        <p:nvSpPr>
          <p:cNvPr id="6" name="Slide Number Placeholder 5">
            <a:extLst>
              <a:ext uri="{FF2B5EF4-FFF2-40B4-BE49-F238E27FC236}">
                <a16:creationId xmlns:a16="http://schemas.microsoft.com/office/drawing/2014/main" id="{FA853D25-B357-AB49-9283-6BDA8C40879A}"/>
              </a:ext>
            </a:extLst>
          </p:cNvPr>
          <p:cNvSpPr>
            <a:spLocks noGrp="1"/>
          </p:cNvSpPr>
          <p:nvPr>
            <p:ph type="sldNum" sz="quarter" idx="12"/>
          </p:nvPr>
        </p:nvSpPr>
        <p:spPr/>
        <p:txBody>
          <a:bodyPr/>
          <a:lstStyle/>
          <a:p>
            <a:fld id="{2E761D86-E724-0F45-A5A1-363C41E29D5D}" type="slidenum">
              <a:rPr lang="en-US" smtClean="0"/>
              <a:t>‹#›</a:t>
            </a:fld>
            <a:endParaRPr lang="en-US"/>
          </a:p>
        </p:txBody>
      </p:sp>
    </p:spTree>
    <p:extLst>
      <p:ext uri="{BB962C8B-B14F-4D97-AF65-F5344CB8AC3E}">
        <p14:creationId xmlns:p14="http://schemas.microsoft.com/office/powerpoint/2010/main" val="14129796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itle Slide Option 3">
    <p:spTree>
      <p:nvGrpSpPr>
        <p:cNvPr id="1" name=""/>
        <p:cNvGrpSpPr/>
        <p:nvPr/>
      </p:nvGrpSpPr>
      <p:grpSpPr>
        <a:xfrm>
          <a:off x="0" y="0"/>
          <a:ext cx="0" cy="0"/>
          <a:chOff x="0" y="0"/>
          <a:chExt cx="0" cy="0"/>
        </a:xfrm>
      </p:grpSpPr>
      <p:pic>
        <p:nvPicPr>
          <p:cNvPr id="7" name="Picture 6" descr="A picture containing object&#10;&#10;Description automatically generated">
            <a:extLst>
              <a:ext uri="{FF2B5EF4-FFF2-40B4-BE49-F238E27FC236}">
                <a16:creationId xmlns:a16="http://schemas.microsoft.com/office/drawing/2014/main" id="{50FAC78F-3D40-D149-9A5B-FB5C4649DAA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8199" y="526337"/>
            <a:ext cx="4492521" cy="1055062"/>
          </a:xfrm>
          <a:prstGeom prst="rect">
            <a:avLst/>
          </a:prstGeom>
        </p:spPr>
      </p:pic>
      <p:sp>
        <p:nvSpPr>
          <p:cNvPr id="10" name="Subtitle 2">
            <a:extLst>
              <a:ext uri="{FF2B5EF4-FFF2-40B4-BE49-F238E27FC236}">
                <a16:creationId xmlns:a16="http://schemas.microsoft.com/office/drawing/2014/main" id="{B9FCDE57-1123-F84D-B49D-05B81ADB3AD2}"/>
              </a:ext>
            </a:extLst>
          </p:cNvPr>
          <p:cNvSpPr>
            <a:spLocks noGrp="1"/>
          </p:cNvSpPr>
          <p:nvPr>
            <p:ph type="subTitle" idx="1" hasCustomPrompt="1"/>
          </p:nvPr>
        </p:nvSpPr>
        <p:spPr>
          <a:xfrm>
            <a:off x="838199" y="2822503"/>
            <a:ext cx="10829080" cy="2264759"/>
          </a:xfrm>
        </p:spPr>
        <p:txBody>
          <a:bodyPr>
            <a:noAutofit/>
          </a:bodyPr>
          <a:lstStyle>
            <a:lvl1pPr marL="0" indent="0" algn="l">
              <a:buNone/>
              <a:defRPr sz="6000" b="1">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YOUR TITLE HERE</a:t>
            </a:r>
          </a:p>
        </p:txBody>
      </p:sp>
      <p:sp>
        <p:nvSpPr>
          <p:cNvPr id="11" name="Date Placeholder 7">
            <a:extLst>
              <a:ext uri="{FF2B5EF4-FFF2-40B4-BE49-F238E27FC236}">
                <a16:creationId xmlns:a16="http://schemas.microsoft.com/office/drawing/2014/main" id="{B3316553-C373-BF49-9C5E-373FB2495A68}"/>
              </a:ext>
            </a:extLst>
          </p:cNvPr>
          <p:cNvSpPr>
            <a:spLocks noGrp="1"/>
          </p:cNvSpPr>
          <p:nvPr>
            <p:ph type="dt" sz="half" idx="10"/>
          </p:nvPr>
        </p:nvSpPr>
        <p:spPr>
          <a:xfrm>
            <a:off x="838199" y="6026694"/>
            <a:ext cx="2743200" cy="365125"/>
          </a:xfrm>
        </p:spPr>
        <p:txBody>
          <a:bodyPr/>
          <a:lstStyle>
            <a:lvl1pPr>
              <a:defRPr sz="1400">
                <a:solidFill>
                  <a:schemeClr val="bg1"/>
                </a:solidFill>
              </a:defRPr>
            </a:lvl1pPr>
          </a:lstStyle>
          <a:p>
            <a:fld id="{D317E58A-6B94-E04D-814D-C0A9A27852BC}" type="datetime4">
              <a:rPr lang="en-US" smtClean="0"/>
              <a:t>February 8, 2021</a:t>
            </a:fld>
            <a:endParaRPr lang="en-US" dirty="0"/>
          </a:p>
        </p:txBody>
      </p:sp>
      <p:pic>
        <p:nvPicPr>
          <p:cNvPr id="3" name="Picture 2">
            <a:extLst>
              <a:ext uri="{FF2B5EF4-FFF2-40B4-BE49-F238E27FC236}">
                <a16:creationId xmlns:a16="http://schemas.microsoft.com/office/drawing/2014/main" id="{FA63F521-7E22-344A-940D-DA01C0B68BBC}"/>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0" y="2048720"/>
            <a:ext cx="12192000" cy="4809280"/>
          </a:xfrm>
          <a:prstGeom prst="rect">
            <a:avLst/>
          </a:prstGeom>
        </p:spPr>
      </p:pic>
      <p:sp>
        <p:nvSpPr>
          <p:cNvPr id="8" name="Rectangle 7">
            <a:extLst>
              <a:ext uri="{FF2B5EF4-FFF2-40B4-BE49-F238E27FC236}">
                <a16:creationId xmlns:a16="http://schemas.microsoft.com/office/drawing/2014/main" id="{C6156E16-CDAF-6343-8828-067F229D423F}"/>
              </a:ext>
            </a:extLst>
          </p:cNvPr>
          <p:cNvSpPr/>
          <p:nvPr userDrawn="1"/>
        </p:nvSpPr>
        <p:spPr>
          <a:xfrm>
            <a:off x="0" y="2048720"/>
            <a:ext cx="12192000" cy="4809280"/>
          </a:xfrm>
          <a:prstGeom prst="rect">
            <a:avLst/>
          </a:prstGeom>
          <a:solidFill>
            <a:srgbClr val="0033A0">
              <a:alpha val="8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49134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lternate_Chapter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5F2ABE3-E295-FC4B-902C-D027599E9E15}"/>
              </a:ext>
            </a:extLst>
          </p:cNvPr>
          <p:cNvSpPr/>
          <p:nvPr userDrawn="1"/>
        </p:nvSpPr>
        <p:spPr>
          <a:xfrm>
            <a:off x="-635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a:p>
        </p:txBody>
      </p:sp>
      <p:sp>
        <p:nvSpPr>
          <p:cNvPr id="7" name="Rectangle 6">
            <a:extLst>
              <a:ext uri="{FF2B5EF4-FFF2-40B4-BE49-F238E27FC236}">
                <a16:creationId xmlns:a16="http://schemas.microsoft.com/office/drawing/2014/main" id="{4A9900B9-A22F-3A49-8633-359E85673870}"/>
              </a:ext>
            </a:extLst>
          </p:cNvPr>
          <p:cNvSpPr/>
          <p:nvPr userDrawn="1"/>
        </p:nvSpPr>
        <p:spPr>
          <a:xfrm>
            <a:off x="-6350" y="6431280"/>
            <a:ext cx="12192000" cy="4267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a:p>
        </p:txBody>
      </p:sp>
      <p:sp>
        <p:nvSpPr>
          <p:cNvPr id="3" name="Text Placeholder 2">
            <a:extLst>
              <a:ext uri="{FF2B5EF4-FFF2-40B4-BE49-F238E27FC236}">
                <a16:creationId xmlns:a16="http://schemas.microsoft.com/office/drawing/2014/main" id="{E5CDB4AF-7E90-EC47-9D17-569495D7A311}"/>
              </a:ext>
            </a:extLst>
          </p:cNvPr>
          <p:cNvSpPr>
            <a:spLocks noGrp="1"/>
          </p:cNvSpPr>
          <p:nvPr userDrawn="1">
            <p:ph type="body" idx="1" hasCustomPrompt="1"/>
          </p:nvPr>
        </p:nvSpPr>
        <p:spPr>
          <a:xfrm>
            <a:off x="725170" y="1511300"/>
            <a:ext cx="10515600" cy="2664460"/>
          </a:xfrm>
        </p:spPr>
        <p:txBody>
          <a:bodyPr>
            <a:normAutofit/>
          </a:bodyPr>
          <a:lstStyle>
            <a:lvl1pPr marL="0" indent="0">
              <a:buNone/>
              <a:defRPr sz="6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HERE IS A BRAND NEW SECTION OF YOUR BRILLIANT PRESENATION</a:t>
            </a:r>
          </a:p>
        </p:txBody>
      </p:sp>
      <p:sp>
        <p:nvSpPr>
          <p:cNvPr id="10" name="Title 9">
            <a:extLst>
              <a:ext uri="{FF2B5EF4-FFF2-40B4-BE49-F238E27FC236}">
                <a16:creationId xmlns:a16="http://schemas.microsoft.com/office/drawing/2014/main" id="{93C27B33-556A-5049-A811-EFFE3179524D}"/>
              </a:ext>
            </a:extLst>
          </p:cNvPr>
          <p:cNvSpPr>
            <a:spLocks noGrp="1"/>
          </p:cNvSpPr>
          <p:nvPr userDrawn="1">
            <p:ph type="title" hasCustomPrompt="1"/>
          </p:nvPr>
        </p:nvSpPr>
        <p:spPr>
          <a:xfrm>
            <a:off x="725170" y="365125"/>
            <a:ext cx="10515600" cy="1325563"/>
          </a:xfrm>
        </p:spPr>
        <p:txBody>
          <a:bodyPr>
            <a:normAutofit/>
          </a:bodyPr>
          <a:lstStyle>
            <a:lvl1pPr>
              <a:defRPr sz="6000">
                <a:solidFill>
                  <a:schemeClr val="bg1"/>
                </a:solidFill>
              </a:defRPr>
            </a:lvl1pPr>
          </a:lstStyle>
          <a:p>
            <a:r>
              <a:rPr lang="en-US" dirty="0"/>
              <a:t>CHAPTER SLIDE:</a:t>
            </a:r>
          </a:p>
        </p:txBody>
      </p:sp>
    </p:spTree>
    <p:extLst>
      <p:ext uri="{BB962C8B-B14F-4D97-AF65-F5344CB8AC3E}">
        <p14:creationId xmlns:p14="http://schemas.microsoft.com/office/powerpoint/2010/main" val="3926550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a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A9900B9-A22F-3A49-8633-359E85673870}"/>
              </a:ext>
            </a:extLst>
          </p:cNvPr>
          <p:cNvSpPr/>
          <p:nvPr userDrawn="1"/>
        </p:nvSpPr>
        <p:spPr>
          <a:xfrm>
            <a:off x="-6350" y="6431280"/>
            <a:ext cx="12192000" cy="4267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a:p>
        </p:txBody>
      </p:sp>
      <p:sp>
        <p:nvSpPr>
          <p:cNvPr id="3" name="Text Placeholder 2">
            <a:extLst>
              <a:ext uri="{FF2B5EF4-FFF2-40B4-BE49-F238E27FC236}">
                <a16:creationId xmlns:a16="http://schemas.microsoft.com/office/drawing/2014/main" id="{E5CDB4AF-7E90-EC47-9D17-569495D7A311}"/>
              </a:ext>
            </a:extLst>
          </p:cNvPr>
          <p:cNvSpPr>
            <a:spLocks noGrp="1"/>
          </p:cNvSpPr>
          <p:nvPr userDrawn="1">
            <p:ph type="body" idx="1" hasCustomPrompt="1"/>
          </p:nvPr>
        </p:nvSpPr>
        <p:spPr>
          <a:xfrm>
            <a:off x="770890" y="1332546"/>
            <a:ext cx="10515600" cy="2804159"/>
          </a:xfrm>
        </p:spPr>
        <p:txBody>
          <a:bodyPr>
            <a:noAutofit/>
          </a:bodyPr>
          <a:lstStyle>
            <a:lvl1pPr marL="0" indent="0">
              <a:lnSpc>
                <a:spcPts val="4820"/>
              </a:lnSpc>
              <a:spcBef>
                <a:spcPts val="0"/>
              </a:spcBef>
              <a:buNone/>
              <a:defRPr sz="4400" b="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“Real estate cannot be lost or stolen, nor can it be carried away. Purchased with common sense, paid for in full, and managed with reasonable care, it is about the safest investment in the world.</a:t>
            </a:r>
          </a:p>
        </p:txBody>
      </p:sp>
      <p:sp>
        <p:nvSpPr>
          <p:cNvPr id="6" name="Text Placeholder 5">
            <a:extLst>
              <a:ext uri="{FF2B5EF4-FFF2-40B4-BE49-F238E27FC236}">
                <a16:creationId xmlns:a16="http://schemas.microsoft.com/office/drawing/2014/main" id="{00E452EA-CC53-FF4A-AC7A-4F9D162651FC}"/>
              </a:ext>
            </a:extLst>
          </p:cNvPr>
          <p:cNvSpPr>
            <a:spLocks noGrp="1"/>
          </p:cNvSpPr>
          <p:nvPr>
            <p:ph type="body" sz="quarter" idx="11" hasCustomPrompt="1"/>
          </p:nvPr>
        </p:nvSpPr>
        <p:spPr>
          <a:xfrm>
            <a:off x="770890" y="4677726"/>
            <a:ext cx="5790882" cy="671513"/>
          </a:xfrm>
        </p:spPr>
        <p:txBody>
          <a:bodyPr/>
          <a:lstStyle>
            <a:lvl1pPr marL="0" indent="0">
              <a:buFontTx/>
              <a:buNone/>
              <a:defRPr>
                <a:solidFill>
                  <a:schemeClr val="accent2"/>
                </a:solidFill>
              </a:defRPr>
            </a:lvl1pPr>
          </a:lstStyle>
          <a:p>
            <a:pPr lvl="0"/>
            <a:r>
              <a:rPr lang="en-US" dirty="0"/>
              <a:t>— Franklin D. Roosevelt</a:t>
            </a:r>
          </a:p>
        </p:txBody>
      </p:sp>
      <p:cxnSp>
        <p:nvCxnSpPr>
          <p:cNvPr id="12" name="Straight Connector 11">
            <a:extLst>
              <a:ext uri="{FF2B5EF4-FFF2-40B4-BE49-F238E27FC236}">
                <a16:creationId xmlns:a16="http://schemas.microsoft.com/office/drawing/2014/main" id="{502451BE-8DC7-6744-9647-8DA06FB7943F}"/>
              </a:ext>
            </a:extLst>
          </p:cNvPr>
          <p:cNvCxnSpPr/>
          <p:nvPr userDrawn="1"/>
        </p:nvCxnSpPr>
        <p:spPr>
          <a:xfrm>
            <a:off x="770890" y="944880"/>
            <a:ext cx="1051560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1AD6FC8A-31D2-4542-8BAA-0A44E7E279ED}"/>
              </a:ext>
            </a:extLst>
          </p:cNvPr>
          <p:cNvSpPr>
            <a:spLocks noGrp="1"/>
          </p:cNvSpPr>
          <p:nvPr>
            <p:ph type="dt" sz="half" idx="12"/>
          </p:nvPr>
        </p:nvSpPr>
        <p:spPr>
          <a:xfrm>
            <a:off x="8707753" y="6431280"/>
            <a:ext cx="1837535" cy="426720"/>
          </a:xfrm>
        </p:spPr>
        <p:txBody>
          <a:bodyPr/>
          <a:lstStyle>
            <a:lvl1pPr algn="r">
              <a:defRPr>
                <a:solidFill>
                  <a:schemeClr val="bg1"/>
                </a:solidFill>
              </a:defRPr>
            </a:lvl1pPr>
          </a:lstStyle>
          <a:p>
            <a:fld id="{05B6C0E7-1D23-044B-9E8A-B6B4B56FB003}" type="datetime4">
              <a:rPr lang="en-US" smtClean="0"/>
              <a:t>February 8, 2021</a:t>
            </a:fld>
            <a:endParaRPr lang="en-US" dirty="0"/>
          </a:p>
        </p:txBody>
      </p:sp>
      <p:sp>
        <p:nvSpPr>
          <p:cNvPr id="14" name="Footer Placeholder 13">
            <a:extLst>
              <a:ext uri="{FF2B5EF4-FFF2-40B4-BE49-F238E27FC236}">
                <a16:creationId xmlns:a16="http://schemas.microsoft.com/office/drawing/2014/main" id="{BA9EDE31-83A3-0642-BC51-4FBD3E23A810}"/>
              </a:ext>
            </a:extLst>
          </p:cNvPr>
          <p:cNvSpPr>
            <a:spLocks noGrp="1"/>
          </p:cNvSpPr>
          <p:nvPr>
            <p:ph type="ftr" sz="quarter" idx="13"/>
          </p:nvPr>
        </p:nvSpPr>
        <p:spPr>
          <a:xfrm>
            <a:off x="709930" y="6431280"/>
            <a:ext cx="1691640" cy="426720"/>
          </a:xfrm>
        </p:spPr>
        <p:txBody>
          <a:bodyPr/>
          <a:lstStyle>
            <a:lvl1pPr algn="l">
              <a:defRPr b="1">
                <a:solidFill>
                  <a:schemeClr val="bg1"/>
                </a:solidFill>
              </a:defRPr>
            </a:lvl1pPr>
          </a:lstStyle>
          <a:p>
            <a:r>
              <a:rPr lang="en-US"/>
              <a:t>Stellar MLS</a:t>
            </a:r>
            <a:endParaRPr lang="en-US" dirty="0"/>
          </a:p>
        </p:txBody>
      </p:sp>
      <p:sp>
        <p:nvSpPr>
          <p:cNvPr id="15" name="Slide Number Placeholder 14">
            <a:extLst>
              <a:ext uri="{FF2B5EF4-FFF2-40B4-BE49-F238E27FC236}">
                <a16:creationId xmlns:a16="http://schemas.microsoft.com/office/drawing/2014/main" id="{194A155B-ACCC-0442-A725-E1CBE99C20FA}"/>
              </a:ext>
            </a:extLst>
          </p:cNvPr>
          <p:cNvSpPr>
            <a:spLocks noGrp="1"/>
          </p:cNvSpPr>
          <p:nvPr>
            <p:ph type="sldNum" sz="quarter" idx="14"/>
          </p:nvPr>
        </p:nvSpPr>
        <p:spPr>
          <a:xfrm>
            <a:off x="10652760" y="6431280"/>
            <a:ext cx="703580" cy="426720"/>
          </a:xfrm>
          <a:solidFill>
            <a:schemeClr val="accent2"/>
          </a:solidFill>
        </p:spPr>
        <p:txBody>
          <a:bodyPr/>
          <a:lstStyle>
            <a:lvl1pPr algn="ctr">
              <a:defRPr>
                <a:solidFill>
                  <a:schemeClr val="bg1"/>
                </a:solidFill>
              </a:defRPr>
            </a:lvl1pPr>
          </a:lstStyle>
          <a:p>
            <a:fld id="{2E761D86-E724-0F45-A5A1-363C41E29D5D}" type="slidenum">
              <a:rPr lang="en-US" smtClean="0"/>
              <a:pPr/>
              <a:t>‹#›</a:t>
            </a:fld>
            <a:endParaRPr lang="en-US" dirty="0"/>
          </a:p>
        </p:txBody>
      </p:sp>
    </p:spTree>
    <p:extLst>
      <p:ext uri="{BB962C8B-B14F-4D97-AF65-F5344CB8AC3E}">
        <p14:creationId xmlns:p14="http://schemas.microsoft.com/office/powerpoint/2010/main" val="2068450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lternate Quotation">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A9900B9-A22F-3A49-8633-359E85673870}"/>
              </a:ext>
            </a:extLst>
          </p:cNvPr>
          <p:cNvSpPr/>
          <p:nvPr userDrawn="1"/>
        </p:nvSpPr>
        <p:spPr>
          <a:xfrm>
            <a:off x="-6350" y="6431280"/>
            <a:ext cx="12192000" cy="4267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a:p>
        </p:txBody>
      </p:sp>
      <p:sp>
        <p:nvSpPr>
          <p:cNvPr id="3" name="Text Placeholder 2">
            <a:extLst>
              <a:ext uri="{FF2B5EF4-FFF2-40B4-BE49-F238E27FC236}">
                <a16:creationId xmlns:a16="http://schemas.microsoft.com/office/drawing/2014/main" id="{E5CDB4AF-7E90-EC47-9D17-569495D7A311}"/>
              </a:ext>
            </a:extLst>
          </p:cNvPr>
          <p:cNvSpPr>
            <a:spLocks noGrp="1"/>
          </p:cNvSpPr>
          <p:nvPr userDrawn="1">
            <p:ph type="body" idx="1" hasCustomPrompt="1"/>
          </p:nvPr>
        </p:nvSpPr>
        <p:spPr>
          <a:xfrm>
            <a:off x="770890" y="1332546"/>
            <a:ext cx="10515600" cy="2804159"/>
          </a:xfrm>
        </p:spPr>
        <p:txBody>
          <a:bodyPr>
            <a:noAutofit/>
          </a:bodyPr>
          <a:lstStyle>
            <a:lvl1pPr marL="0" indent="0">
              <a:lnSpc>
                <a:spcPts val="4820"/>
              </a:lnSpc>
              <a:spcBef>
                <a:spcPts val="0"/>
              </a:spcBef>
              <a:buNone/>
              <a:defRPr sz="4400" b="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“Real estate cannot be lost or stolen, nor can it be carried away. Purchased with common sense, paid for in full, and managed with reasonable care, it is about the safest investment in the world.</a:t>
            </a:r>
          </a:p>
        </p:txBody>
      </p:sp>
      <p:sp>
        <p:nvSpPr>
          <p:cNvPr id="6" name="Text Placeholder 5">
            <a:extLst>
              <a:ext uri="{FF2B5EF4-FFF2-40B4-BE49-F238E27FC236}">
                <a16:creationId xmlns:a16="http://schemas.microsoft.com/office/drawing/2014/main" id="{00E452EA-CC53-FF4A-AC7A-4F9D162651FC}"/>
              </a:ext>
            </a:extLst>
          </p:cNvPr>
          <p:cNvSpPr>
            <a:spLocks noGrp="1"/>
          </p:cNvSpPr>
          <p:nvPr>
            <p:ph type="body" sz="quarter" idx="11" hasCustomPrompt="1"/>
          </p:nvPr>
        </p:nvSpPr>
        <p:spPr>
          <a:xfrm>
            <a:off x="770890" y="4677726"/>
            <a:ext cx="5790882" cy="671513"/>
          </a:xfrm>
        </p:spPr>
        <p:txBody>
          <a:bodyPr/>
          <a:lstStyle>
            <a:lvl1pPr marL="0" indent="0">
              <a:buFontTx/>
              <a:buNone/>
              <a:defRPr>
                <a:solidFill>
                  <a:schemeClr val="bg1"/>
                </a:solidFill>
              </a:defRPr>
            </a:lvl1pPr>
          </a:lstStyle>
          <a:p>
            <a:pPr lvl="0"/>
            <a:r>
              <a:rPr lang="en-US" dirty="0"/>
              <a:t>— Franklin D. Roosevelt</a:t>
            </a:r>
          </a:p>
        </p:txBody>
      </p:sp>
      <p:cxnSp>
        <p:nvCxnSpPr>
          <p:cNvPr id="12" name="Straight Connector 11">
            <a:extLst>
              <a:ext uri="{FF2B5EF4-FFF2-40B4-BE49-F238E27FC236}">
                <a16:creationId xmlns:a16="http://schemas.microsoft.com/office/drawing/2014/main" id="{502451BE-8DC7-6744-9647-8DA06FB7943F}"/>
              </a:ext>
            </a:extLst>
          </p:cNvPr>
          <p:cNvCxnSpPr/>
          <p:nvPr userDrawn="1"/>
        </p:nvCxnSpPr>
        <p:spPr>
          <a:xfrm>
            <a:off x="770890" y="944880"/>
            <a:ext cx="10515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1AD6FC8A-31D2-4542-8BAA-0A44E7E279ED}"/>
              </a:ext>
            </a:extLst>
          </p:cNvPr>
          <p:cNvSpPr>
            <a:spLocks noGrp="1"/>
          </p:cNvSpPr>
          <p:nvPr>
            <p:ph type="dt" sz="half" idx="12"/>
          </p:nvPr>
        </p:nvSpPr>
        <p:spPr>
          <a:xfrm>
            <a:off x="8707753" y="6431280"/>
            <a:ext cx="1837535" cy="426720"/>
          </a:xfrm>
        </p:spPr>
        <p:txBody>
          <a:bodyPr/>
          <a:lstStyle>
            <a:lvl1pPr algn="r">
              <a:defRPr>
                <a:solidFill>
                  <a:schemeClr val="bg1"/>
                </a:solidFill>
              </a:defRPr>
            </a:lvl1pPr>
          </a:lstStyle>
          <a:p>
            <a:fld id="{05B6C0E7-1D23-044B-9E8A-B6B4B56FB003}" type="datetime4">
              <a:rPr lang="en-US" smtClean="0"/>
              <a:t>February 8, 2021</a:t>
            </a:fld>
            <a:endParaRPr lang="en-US" dirty="0"/>
          </a:p>
        </p:txBody>
      </p:sp>
      <p:sp>
        <p:nvSpPr>
          <p:cNvPr id="14" name="Footer Placeholder 13">
            <a:extLst>
              <a:ext uri="{FF2B5EF4-FFF2-40B4-BE49-F238E27FC236}">
                <a16:creationId xmlns:a16="http://schemas.microsoft.com/office/drawing/2014/main" id="{BA9EDE31-83A3-0642-BC51-4FBD3E23A810}"/>
              </a:ext>
            </a:extLst>
          </p:cNvPr>
          <p:cNvSpPr>
            <a:spLocks noGrp="1"/>
          </p:cNvSpPr>
          <p:nvPr>
            <p:ph type="ftr" sz="quarter" idx="13"/>
          </p:nvPr>
        </p:nvSpPr>
        <p:spPr>
          <a:xfrm>
            <a:off x="709930" y="6431280"/>
            <a:ext cx="1691640" cy="426720"/>
          </a:xfrm>
        </p:spPr>
        <p:txBody>
          <a:bodyPr/>
          <a:lstStyle>
            <a:lvl1pPr algn="l">
              <a:defRPr b="1">
                <a:solidFill>
                  <a:schemeClr val="bg1"/>
                </a:solidFill>
              </a:defRPr>
            </a:lvl1pPr>
          </a:lstStyle>
          <a:p>
            <a:r>
              <a:rPr lang="en-US"/>
              <a:t>Stellar MLS</a:t>
            </a:r>
            <a:endParaRPr lang="en-US" dirty="0"/>
          </a:p>
        </p:txBody>
      </p:sp>
      <p:sp>
        <p:nvSpPr>
          <p:cNvPr id="15" name="Slide Number Placeholder 14">
            <a:extLst>
              <a:ext uri="{FF2B5EF4-FFF2-40B4-BE49-F238E27FC236}">
                <a16:creationId xmlns:a16="http://schemas.microsoft.com/office/drawing/2014/main" id="{194A155B-ACCC-0442-A725-E1CBE99C20FA}"/>
              </a:ext>
            </a:extLst>
          </p:cNvPr>
          <p:cNvSpPr>
            <a:spLocks noGrp="1"/>
          </p:cNvSpPr>
          <p:nvPr>
            <p:ph type="sldNum" sz="quarter" idx="14"/>
          </p:nvPr>
        </p:nvSpPr>
        <p:spPr>
          <a:xfrm>
            <a:off x="10652760" y="6431280"/>
            <a:ext cx="703580" cy="426720"/>
          </a:xfrm>
          <a:solidFill>
            <a:schemeClr val="accent2"/>
          </a:solidFill>
        </p:spPr>
        <p:txBody>
          <a:bodyPr/>
          <a:lstStyle>
            <a:lvl1pPr algn="ctr">
              <a:defRPr>
                <a:solidFill>
                  <a:schemeClr val="bg1"/>
                </a:solidFill>
              </a:defRPr>
            </a:lvl1pPr>
          </a:lstStyle>
          <a:p>
            <a:fld id="{2E761D86-E724-0F45-A5A1-363C41E29D5D}" type="slidenum">
              <a:rPr lang="en-US" smtClean="0"/>
              <a:pPr/>
              <a:t>‹#›</a:t>
            </a:fld>
            <a:endParaRPr lang="en-US" dirty="0"/>
          </a:p>
        </p:txBody>
      </p:sp>
    </p:spTree>
    <p:extLst>
      <p:ext uri="{BB962C8B-B14F-4D97-AF65-F5344CB8AC3E}">
        <p14:creationId xmlns:p14="http://schemas.microsoft.com/office/powerpoint/2010/main" val="2495241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Milestones">
    <p:bg>
      <p:bgPr>
        <a:solidFill>
          <a:schemeClr val="accent6"/>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A9900B9-A22F-3A49-8633-359E85673870}"/>
              </a:ext>
            </a:extLst>
          </p:cNvPr>
          <p:cNvSpPr/>
          <p:nvPr userDrawn="1"/>
        </p:nvSpPr>
        <p:spPr>
          <a:xfrm>
            <a:off x="-6350" y="6431280"/>
            <a:ext cx="12192000" cy="4267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a:p>
        </p:txBody>
      </p:sp>
      <p:sp>
        <p:nvSpPr>
          <p:cNvPr id="3" name="Text Placeholder 2">
            <a:extLst>
              <a:ext uri="{FF2B5EF4-FFF2-40B4-BE49-F238E27FC236}">
                <a16:creationId xmlns:a16="http://schemas.microsoft.com/office/drawing/2014/main" id="{E5CDB4AF-7E90-EC47-9D17-569495D7A311}"/>
              </a:ext>
            </a:extLst>
          </p:cNvPr>
          <p:cNvSpPr>
            <a:spLocks noGrp="1"/>
          </p:cNvSpPr>
          <p:nvPr userDrawn="1">
            <p:ph type="body" idx="1" hasCustomPrompt="1"/>
          </p:nvPr>
        </p:nvSpPr>
        <p:spPr>
          <a:xfrm>
            <a:off x="709930" y="578166"/>
            <a:ext cx="10515600" cy="671514"/>
          </a:xfrm>
        </p:spPr>
        <p:txBody>
          <a:bodyPr>
            <a:noAutofit/>
          </a:bodyPr>
          <a:lstStyle>
            <a:lvl1pPr marL="0" indent="0">
              <a:lnSpc>
                <a:spcPts val="4820"/>
              </a:lnSpc>
              <a:spcBef>
                <a:spcPts val="0"/>
              </a:spcBef>
              <a:buNone/>
              <a:defRPr sz="4400" b="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VERY IMPORTANT MILESTONES</a:t>
            </a:r>
          </a:p>
        </p:txBody>
      </p:sp>
      <p:sp>
        <p:nvSpPr>
          <p:cNvPr id="13" name="Date Placeholder 12">
            <a:extLst>
              <a:ext uri="{FF2B5EF4-FFF2-40B4-BE49-F238E27FC236}">
                <a16:creationId xmlns:a16="http://schemas.microsoft.com/office/drawing/2014/main" id="{1AD6FC8A-31D2-4542-8BAA-0A44E7E279ED}"/>
              </a:ext>
            </a:extLst>
          </p:cNvPr>
          <p:cNvSpPr>
            <a:spLocks noGrp="1"/>
          </p:cNvSpPr>
          <p:nvPr>
            <p:ph type="dt" sz="half" idx="12"/>
          </p:nvPr>
        </p:nvSpPr>
        <p:spPr>
          <a:xfrm>
            <a:off x="8707753" y="6431280"/>
            <a:ext cx="1837535" cy="426720"/>
          </a:xfrm>
        </p:spPr>
        <p:txBody>
          <a:bodyPr/>
          <a:lstStyle>
            <a:lvl1pPr algn="r">
              <a:defRPr>
                <a:solidFill>
                  <a:schemeClr val="bg1"/>
                </a:solidFill>
              </a:defRPr>
            </a:lvl1pPr>
          </a:lstStyle>
          <a:p>
            <a:fld id="{985275AB-233D-EB4E-816A-2A10037A373F}" type="datetime4">
              <a:rPr lang="en-US" smtClean="0"/>
              <a:t>February 8, 2021</a:t>
            </a:fld>
            <a:endParaRPr lang="en-US" dirty="0"/>
          </a:p>
        </p:txBody>
      </p:sp>
      <p:sp>
        <p:nvSpPr>
          <p:cNvPr id="14" name="Footer Placeholder 13">
            <a:extLst>
              <a:ext uri="{FF2B5EF4-FFF2-40B4-BE49-F238E27FC236}">
                <a16:creationId xmlns:a16="http://schemas.microsoft.com/office/drawing/2014/main" id="{BA9EDE31-83A3-0642-BC51-4FBD3E23A810}"/>
              </a:ext>
            </a:extLst>
          </p:cNvPr>
          <p:cNvSpPr>
            <a:spLocks noGrp="1"/>
          </p:cNvSpPr>
          <p:nvPr>
            <p:ph type="ftr" sz="quarter" idx="13"/>
          </p:nvPr>
        </p:nvSpPr>
        <p:spPr>
          <a:xfrm>
            <a:off x="709930" y="6431280"/>
            <a:ext cx="1691640" cy="426720"/>
          </a:xfrm>
        </p:spPr>
        <p:txBody>
          <a:bodyPr/>
          <a:lstStyle>
            <a:lvl1pPr algn="l">
              <a:defRPr b="1">
                <a:solidFill>
                  <a:schemeClr val="bg1"/>
                </a:solidFill>
              </a:defRPr>
            </a:lvl1pPr>
          </a:lstStyle>
          <a:p>
            <a:r>
              <a:rPr lang="en-US"/>
              <a:t>Stellar MLS</a:t>
            </a:r>
            <a:endParaRPr lang="en-US" dirty="0"/>
          </a:p>
        </p:txBody>
      </p:sp>
      <p:sp>
        <p:nvSpPr>
          <p:cNvPr id="15" name="Slide Number Placeholder 14">
            <a:extLst>
              <a:ext uri="{FF2B5EF4-FFF2-40B4-BE49-F238E27FC236}">
                <a16:creationId xmlns:a16="http://schemas.microsoft.com/office/drawing/2014/main" id="{194A155B-ACCC-0442-A725-E1CBE99C20FA}"/>
              </a:ext>
            </a:extLst>
          </p:cNvPr>
          <p:cNvSpPr>
            <a:spLocks noGrp="1"/>
          </p:cNvSpPr>
          <p:nvPr>
            <p:ph type="sldNum" sz="quarter" idx="14"/>
          </p:nvPr>
        </p:nvSpPr>
        <p:spPr>
          <a:xfrm>
            <a:off x="10652760" y="6431280"/>
            <a:ext cx="703580" cy="426720"/>
          </a:xfrm>
          <a:solidFill>
            <a:schemeClr val="accent2"/>
          </a:solidFill>
        </p:spPr>
        <p:txBody>
          <a:bodyPr/>
          <a:lstStyle>
            <a:lvl1pPr algn="ctr">
              <a:defRPr>
                <a:solidFill>
                  <a:schemeClr val="bg1"/>
                </a:solidFill>
              </a:defRPr>
            </a:lvl1pPr>
          </a:lstStyle>
          <a:p>
            <a:fld id="{2E761D86-E724-0F45-A5A1-363C41E29D5D}" type="slidenum">
              <a:rPr lang="en-US" smtClean="0"/>
              <a:pPr/>
              <a:t>‹#›</a:t>
            </a:fld>
            <a:endParaRPr lang="en-US" dirty="0"/>
          </a:p>
        </p:txBody>
      </p:sp>
      <p:cxnSp>
        <p:nvCxnSpPr>
          <p:cNvPr id="9" name="Straight Connector 8">
            <a:extLst>
              <a:ext uri="{FF2B5EF4-FFF2-40B4-BE49-F238E27FC236}">
                <a16:creationId xmlns:a16="http://schemas.microsoft.com/office/drawing/2014/main" id="{8C2A37C3-CCF3-E241-895B-C7E657D7FC76}"/>
              </a:ext>
            </a:extLst>
          </p:cNvPr>
          <p:cNvCxnSpPr/>
          <p:nvPr userDrawn="1"/>
        </p:nvCxnSpPr>
        <p:spPr>
          <a:xfrm>
            <a:off x="770890" y="1275080"/>
            <a:ext cx="1051560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29" name="Text Placeholder 28">
            <a:extLst>
              <a:ext uri="{FF2B5EF4-FFF2-40B4-BE49-F238E27FC236}">
                <a16:creationId xmlns:a16="http://schemas.microsoft.com/office/drawing/2014/main" id="{5CF49A84-4BB7-F744-89F8-43D3E2DC50D1}"/>
              </a:ext>
            </a:extLst>
          </p:cNvPr>
          <p:cNvSpPr>
            <a:spLocks noGrp="1"/>
          </p:cNvSpPr>
          <p:nvPr>
            <p:ph type="body" sz="quarter" idx="15" hasCustomPrompt="1"/>
          </p:nvPr>
        </p:nvSpPr>
        <p:spPr>
          <a:xfrm>
            <a:off x="770890" y="4474210"/>
            <a:ext cx="1854200" cy="749300"/>
          </a:xfrm>
        </p:spPr>
        <p:txBody>
          <a:bodyPr>
            <a:noAutofit/>
          </a:bodyPr>
          <a:lstStyle>
            <a:lvl1pPr marL="0" indent="0" algn="ctr">
              <a:buFontTx/>
              <a:buNone/>
              <a:defRPr sz="1600">
                <a:solidFill>
                  <a:schemeClr val="bg1"/>
                </a:solidFill>
              </a:defRPr>
            </a:lvl1pPr>
            <a:lvl2pPr marL="457200" indent="0">
              <a:buFontTx/>
              <a:buNone/>
              <a:defRPr sz="1800">
                <a:solidFill>
                  <a:schemeClr val="bg1"/>
                </a:solidFill>
              </a:defRPr>
            </a:lvl2pPr>
            <a:lvl3pPr marL="914400" indent="0">
              <a:buFontTx/>
              <a:buNone/>
              <a:defRPr sz="1800">
                <a:solidFill>
                  <a:schemeClr val="bg1"/>
                </a:solidFill>
              </a:defRPr>
            </a:lvl3pPr>
            <a:lvl4pPr marL="1371600" indent="0">
              <a:buFontTx/>
              <a:buNone/>
              <a:defRPr sz="1800">
                <a:solidFill>
                  <a:schemeClr val="bg1"/>
                </a:solidFill>
              </a:defRPr>
            </a:lvl4pPr>
            <a:lvl5pPr marL="1828800" indent="0">
              <a:buFontTx/>
              <a:buNone/>
              <a:defRPr sz="1800">
                <a:solidFill>
                  <a:schemeClr val="bg1"/>
                </a:solidFill>
              </a:defRPr>
            </a:lvl5pPr>
          </a:lstStyle>
          <a:p>
            <a:pPr lvl="0"/>
            <a:r>
              <a:rPr lang="en-US" dirty="0"/>
              <a:t>Extremely important date</a:t>
            </a:r>
          </a:p>
        </p:txBody>
      </p:sp>
      <p:sp>
        <p:nvSpPr>
          <p:cNvPr id="30" name="Text Placeholder 28">
            <a:extLst>
              <a:ext uri="{FF2B5EF4-FFF2-40B4-BE49-F238E27FC236}">
                <a16:creationId xmlns:a16="http://schemas.microsoft.com/office/drawing/2014/main" id="{19600A20-0ED5-4344-95C0-FAAFCF58CF1E}"/>
              </a:ext>
            </a:extLst>
          </p:cNvPr>
          <p:cNvSpPr>
            <a:spLocks noGrp="1"/>
          </p:cNvSpPr>
          <p:nvPr>
            <p:ph type="body" sz="quarter" idx="16" hasCustomPrompt="1"/>
          </p:nvPr>
        </p:nvSpPr>
        <p:spPr>
          <a:xfrm>
            <a:off x="2882900" y="4474210"/>
            <a:ext cx="1854200" cy="749300"/>
          </a:xfrm>
        </p:spPr>
        <p:txBody>
          <a:bodyPr>
            <a:noAutofit/>
          </a:bodyPr>
          <a:lstStyle>
            <a:lvl1pPr marL="0" indent="0" algn="ctr">
              <a:buFontTx/>
              <a:buNone/>
              <a:defRPr sz="1600">
                <a:solidFill>
                  <a:schemeClr val="bg1"/>
                </a:solidFill>
              </a:defRPr>
            </a:lvl1pPr>
            <a:lvl2pPr marL="457200" indent="0">
              <a:buFontTx/>
              <a:buNone/>
              <a:defRPr sz="1800">
                <a:solidFill>
                  <a:schemeClr val="bg1"/>
                </a:solidFill>
              </a:defRPr>
            </a:lvl2pPr>
            <a:lvl3pPr marL="914400" indent="0">
              <a:buFontTx/>
              <a:buNone/>
              <a:defRPr sz="1800">
                <a:solidFill>
                  <a:schemeClr val="bg1"/>
                </a:solidFill>
              </a:defRPr>
            </a:lvl3pPr>
            <a:lvl4pPr marL="1371600" indent="0">
              <a:buFontTx/>
              <a:buNone/>
              <a:defRPr sz="1800">
                <a:solidFill>
                  <a:schemeClr val="bg1"/>
                </a:solidFill>
              </a:defRPr>
            </a:lvl4pPr>
            <a:lvl5pPr marL="1828800" indent="0">
              <a:buFontTx/>
              <a:buNone/>
              <a:defRPr sz="1800">
                <a:solidFill>
                  <a:schemeClr val="bg1"/>
                </a:solidFill>
              </a:defRPr>
            </a:lvl5pPr>
          </a:lstStyle>
          <a:p>
            <a:pPr lvl="0"/>
            <a:r>
              <a:rPr lang="en-US" dirty="0"/>
              <a:t>Another extremely important date</a:t>
            </a:r>
          </a:p>
        </p:txBody>
      </p:sp>
      <p:sp>
        <p:nvSpPr>
          <p:cNvPr id="31" name="Text Placeholder 28">
            <a:extLst>
              <a:ext uri="{FF2B5EF4-FFF2-40B4-BE49-F238E27FC236}">
                <a16:creationId xmlns:a16="http://schemas.microsoft.com/office/drawing/2014/main" id="{899C0CDA-958E-6F49-BEE5-30594AECA4D3}"/>
              </a:ext>
            </a:extLst>
          </p:cNvPr>
          <p:cNvSpPr>
            <a:spLocks noGrp="1"/>
          </p:cNvSpPr>
          <p:nvPr>
            <p:ph type="body" sz="quarter" idx="17" hasCustomPrompt="1"/>
          </p:nvPr>
        </p:nvSpPr>
        <p:spPr>
          <a:xfrm>
            <a:off x="5040630" y="4474210"/>
            <a:ext cx="1854200" cy="749300"/>
          </a:xfrm>
        </p:spPr>
        <p:txBody>
          <a:bodyPr>
            <a:noAutofit/>
          </a:bodyPr>
          <a:lstStyle>
            <a:lvl1pPr marL="0" indent="0" algn="ctr">
              <a:buFontTx/>
              <a:buNone/>
              <a:defRPr sz="1600">
                <a:solidFill>
                  <a:schemeClr val="bg1"/>
                </a:solidFill>
              </a:defRPr>
            </a:lvl1pPr>
            <a:lvl2pPr marL="457200" indent="0">
              <a:buFontTx/>
              <a:buNone/>
              <a:defRPr sz="1800">
                <a:solidFill>
                  <a:schemeClr val="bg1"/>
                </a:solidFill>
              </a:defRPr>
            </a:lvl2pPr>
            <a:lvl3pPr marL="914400" indent="0">
              <a:buFontTx/>
              <a:buNone/>
              <a:defRPr sz="1800">
                <a:solidFill>
                  <a:schemeClr val="bg1"/>
                </a:solidFill>
              </a:defRPr>
            </a:lvl3pPr>
            <a:lvl4pPr marL="1371600" indent="0">
              <a:buFontTx/>
              <a:buNone/>
              <a:defRPr sz="1800">
                <a:solidFill>
                  <a:schemeClr val="bg1"/>
                </a:solidFill>
              </a:defRPr>
            </a:lvl4pPr>
            <a:lvl5pPr marL="1828800" indent="0">
              <a:buFontTx/>
              <a:buNone/>
              <a:defRPr sz="1800">
                <a:solidFill>
                  <a:schemeClr val="bg1"/>
                </a:solidFill>
              </a:defRPr>
            </a:lvl5pPr>
          </a:lstStyle>
          <a:p>
            <a:pPr lvl="0"/>
            <a:r>
              <a:rPr lang="en-US" dirty="0"/>
              <a:t>Unbelievably extremely important date</a:t>
            </a:r>
          </a:p>
        </p:txBody>
      </p:sp>
      <p:sp>
        <p:nvSpPr>
          <p:cNvPr id="32" name="Text Placeholder 28">
            <a:extLst>
              <a:ext uri="{FF2B5EF4-FFF2-40B4-BE49-F238E27FC236}">
                <a16:creationId xmlns:a16="http://schemas.microsoft.com/office/drawing/2014/main" id="{15361CF6-64F9-DE4C-A60B-20632C7C9CB6}"/>
              </a:ext>
            </a:extLst>
          </p:cNvPr>
          <p:cNvSpPr>
            <a:spLocks noGrp="1"/>
          </p:cNvSpPr>
          <p:nvPr>
            <p:ph type="body" sz="quarter" idx="18" hasCustomPrompt="1"/>
          </p:nvPr>
        </p:nvSpPr>
        <p:spPr>
          <a:xfrm>
            <a:off x="7080250" y="4480560"/>
            <a:ext cx="1854200" cy="749300"/>
          </a:xfrm>
        </p:spPr>
        <p:txBody>
          <a:bodyPr>
            <a:noAutofit/>
          </a:bodyPr>
          <a:lstStyle>
            <a:lvl1pPr marL="0" indent="0" algn="ctr">
              <a:buFontTx/>
              <a:buNone/>
              <a:defRPr sz="1600">
                <a:solidFill>
                  <a:schemeClr val="bg1"/>
                </a:solidFill>
              </a:defRPr>
            </a:lvl1pPr>
            <a:lvl2pPr marL="457200" indent="0">
              <a:buFontTx/>
              <a:buNone/>
              <a:defRPr sz="1800">
                <a:solidFill>
                  <a:schemeClr val="bg1"/>
                </a:solidFill>
              </a:defRPr>
            </a:lvl2pPr>
            <a:lvl3pPr marL="914400" indent="0">
              <a:buFontTx/>
              <a:buNone/>
              <a:defRPr sz="1800">
                <a:solidFill>
                  <a:schemeClr val="bg1"/>
                </a:solidFill>
              </a:defRPr>
            </a:lvl3pPr>
            <a:lvl4pPr marL="1371600" indent="0">
              <a:buFontTx/>
              <a:buNone/>
              <a:defRPr sz="1800">
                <a:solidFill>
                  <a:schemeClr val="bg1"/>
                </a:solidFill>
              </a:defRPr>
            </a:lvl4pPr>
            <a:lvl5pPr marL="1828800" indent="0">
              <a:buFontTx/>
              <a:buNone/>
              <a:defRPr sz="1800">
                <a:solidFill>
                  <a:schemeClr val="bg1"/>
                </a:solidFill>
              </a:defRPr>
            </a:lvl5pPr>
          </a:lstStyle>
          <a:p>
            <a:pPr lvl="0"/>
            <a:r>
              <a:rPr lang="en-US" dirty="0"/>
              <a:t>A date like no other ever</a:t>
            </a:r>
          </a:p>
        </p:txBody>
      </p:sp>
      <p:sp>
        <p:nvSpPr>
          <p:cNvPr id="33" name="Text Placeholder 28">
            <a:extLst>
              <a:ext uri="{FF2B5EF4-FFF2-40B4-BE49-F238E27FC236}">
                <a16:creationId xmlns:a16="http://schemas.microsoft.com/office/drawing/2014/main" id="{662F5790-15E3-C54E-8A0D-0F28E49E42C7}"/>
              </a:ext>
            </a:extLst>
          </p:cNvPr>
          <p:cNvSpPr>
            <a:spLocks noGrp="1"/>
          </p:cNvSpPr>
          <p:nvPr>
            <p:ph type="body" sz="quarter" idx="19" hasCustomPrompt="1"/>
          </p:nvPr>
        </p:nvSpPr>
        <p:spPr>
          <a:xfrm>
            <a:off x="9144000" y="4474210"/>
            <a:ext cx="1854200" cy="749300"/>
          </a:xfrm>
        </p:spPr>
        <p:txBody>
          <a:bodyPr>
            <a:noAutofit/>
          </a:bodyPr>
          <a:lstStyle>
            <a:lvl1pPr marL="0" indent="0" algn="ctr">
              <a:buFontTx/>
              <a:buNone/>
              <a:defRPr sz="1600">
                <a:solidFill>
                  <a:schemeClr val="bg1"/>
                </a:solidFill>
              </a:defRPr>
            </a:lvl1pPr>
            <a:lvl2pPr marL="457200" indent="0">
              <a:buFontTx/>
              <a:buNone/>
              <a:defRPr sz="1800">
                <a:solidFill>
                  <a:schemeClr val="bg1"/>
                </a:solidFill>
              </a:defRPr>
            </a:lvl2pPr>
            <a:lvl3pPr marL="914400" indent="0">
              <a:buFontTx/>
              <a:buNone/>
              <a:defRPr sz="1800">
                <a:solidFill>
                  <a:schemeClr val="bg1"/>
                </a:solidFill>
              </a:defRPr>
            </a:lvl3pPr>
            <a:lvl4pPr marL="1371600" indent="0">
              <a:buFontTx/>
              <a:buNone/>
              <a:defRPr sz="1800">
                <a:solidFill>
                  <a:schemeClr val="bg1"/>
                </a:solidFill>
              </a:defRPr>
            </a:lvl4pPr>
            <a:lvl5pPr marL="1828800" indent="0">
              <a:buFontTx/>
              <a:buNone/>
              <a:defRPr sz="1800">
                <a:solidFill>
                  <a:schemeClr val="bg1"/>
                </a:solidFill>
              </a:defRPr>
            </a:lvl5pPr>
          </a:lstStyle>
          <a:p>
            <a:pPr lvl="0"/>
            <a:r>
              <a:rPr lang="en-US" dirty="0"/>
              <a:t>Quite honestly the best date ever</a:t>
            </a:r>
          </a:p>
        </p:txBody>
      </p:sp>
      <p:sp>
        <p:nvSpPr>
          <p:cNvPr id="38" name="Text Placeholder 37">
            <a:extLst>
              <a:ext uri="{FF2B5EF4-FFF2-40B4-BE49-F238E27FC236}">
                <a16:creationId xmlns:a16="http://schemas.microsoft.com/office/drawing/2014/main" id="{D5C97276-4929-D549-9A97-036C03029D14}"/>
              </a:ext>
            </a:extLst>
          </p:cNvPr>
          <p:cNvSpPr>
            <a:spLocks noGrp="1"/>
          </p:cNvSpPr>
          <p:nvPr>
            <p:ph type="body" sz="quarter" idx="20" hasCustomPrompt="1"/>
          </p:nvPr>
        </p:nvSpPr>
        <p:spPr>
          <a:xfrm>
            <a:off x="952500" y="2495550"/>
            <a:ext cx="1672590" cy="474982"/>
          </a:xfrm>
        </p:spPr>
        <p:txBody>
          <a:bodyPr/>
          <a:lstStyle>
            <a:lvl1pPr marL="0" indent="0" algn="ctr">
              <a:buFontTx/>
              <a:buNone/>
              <a:defRPr>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1723</a:t>
            </a:r>
          </a:p>
        </p:txBody>
      </p:sp>
      <p:sp>
        <p:nvSpPr>
          <p:cNvPr id="41" name="Text Placeholder 37">
            <a:extLst>
              <a:ext uri="{FF2B5EF4-FFF2-40B4-BE49-F238E27FC236}">
                <a16:creationId xmlns:a16="http://schemas.microsoft.com/office/drawing/2014/main" id="{85377AA4-65B9-2046-8889-25C3293A6C15}"/>
              </a:ext>
            </a:extLst>
          </p:cNvPr>
          <p:cNvSpPr>
            <a:spLocks noGrp="1"/>
          </p:cNvSpPr>
          <p:nvPr>
            <p:ph type="body" sz="quarter" idx="23" hasCustomPrompt="1"/>
          </p:nvPr>
        </p:nvSpPr>
        <p:spPr>
          <a:xfrm>
            <a:off x="7171055" y="2495550"/>
            <a:ext cx="1672590" cy="474982"/>
          </a:xfrm>
        </p:spPr>
        <p:txBody>
          <a:bodyPr/>
          <a:lstStyle>
            <a:lvl1pPr marL="0" indent="0" algn="ctr">
              <a:buFontTx/>
              <a:buNone/>
              <a:defRPr>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1723</a:t>
            </a:r>
          </a:p>
        </p:txBody>
      </p:sp>
      <p:sp>
        <p:nvSpPr>
          <p:cNvPr id="42" name="Text Placeholder 37">
            <a:extLst>
              <a:ext uri="{FF2B5EF4-FFF2-40B4-BE49-F238E27FC236}">
                <a16:creationId xmlns:a16="http://schemas.microsoft.com/office/drawing/2014/main" id="{1362AA61-2C7A-214B-AC1F-3D21EBC154E1}"/>
              </a:ext>
            </a:extLst>
          </p:cNvPr>
          <p:cNvSpPr>
            <a:spLocks noGrp="1"/>
          </p:cNvSpPr>
          <p:nvPr>
            <p:ph type="body" sz="quarter" idx="24" hasCustomPrompt="1"/>
          </p:nvPr>
        </p:nvSpPr>
        <p:spPr>
          <a:xfrm>
            <a:off x="9255760" y="2495550"/>
            <a:ext cx="1672590" cy="474982"/>
          </a:xfrm>
        </p:spPr>
        <p:txBody>
          <a:bodyPr/>
          <a:lstStyle>
            <a:lvl1pPr marL="0" indent="0" algn="ctr">
              <a:buFontTx/>
              <a:buNone/>
              <a:defRPr>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1723</a:t>
            </a:r>
          </a:p>
        </p:txBody>
      </p:sp>
      <p:sp>
        <p:nvSpPr>
          <p:cNvPr id="39" name="Text Placeholder 37">
            <a:extLst>
              <a:ext uri="{FF2B5EF4-FFF2-40B4-BE49-F238E27FC236}">
                <a16:creationId xmlns:a16="http://schemas.microsoft.com/office/drawing/2014/main" id="{3A3EE263-5D06-D247-871D-10897EBB9B46}"/>
              </a:ext>
            </a:extLst>
          </p:cNvPr>
          <p:cNvSpPr>
            <a:spLocks noGrp="1"/>
          </p:cNvSpPr>
          <p:nvPr>
            <p:ph type="body" sz="quarter" idx="21" hasCustomPrompt="1"/>
          </p:nvPr>
        </p:nvSpPr>
        <p:spPr>
          <a:xfrm>
            <a:off x="3022600" y="2495550"/>
            <a:ext cx="1672590" cy="474982"/>
          </a:xfrm>
        </p:spPr>
        <p:txBody>
          <a:bodyPr/>
          <a:lstStyle>
            <a:lvl1pPr marL="0" indent="0" algn="ctr">
              <a:buFontTx/>
              <a:buNone/>
              <a:defRPr>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1723</a:t>
            </a:r>
          </a:p>
        </p:txBody>
      </p:sp>
      <p:sp>
        <p:nvSpPr>
          <p:cNvPr id="40" name="Text Placeholder 37">
            <a:extLst>
              <a:ext uri="{FF2B5EF4-FFF2-40B4-BE49-F238E27FC236}">
                <a16:creationId xmlns:a16="http://schemas.microsoft.com/office/drawing/2014/main" id="{6C29226A-1FE7-D342-98C2-F3861D419F79}"/>
              </a:ext>
            </a:extLst>
          </p:cNvPr>
          <p:cNvSpPr>
            <a:spLocks noGrp="1"/>
          </p:cNvSpPr>
          <p:nvPr>
            <p:ph type="body" sz="quarter" idx="22" hasCustomPrompt="1"/>
          </p:nvPr>
        </p:nvSpPr>
        <p:spPr>
          <a:xfrm>
            <a:off x="5092700" y="2495550"/>
            <a:ext cx="1672590" cy="474982"/>
          </a:xfrm>
        </p:spPr>
        <p:txBody>
          <a:bodyPr/>
          <a:lstStyle>
            <a:lvl1pPr marL="0" indent="0" algn="ctr">
              <a:buFontTx/>
              <a:buNone/>
              <a:defRPr>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1723</a:t>
            </a:r>
          </a:p>
        </p:txBody>
      </p:sp>
    </p:spTree>
    <p:extLst>
      <p:ext uri="{BB962C8B-B14F-4D97-AF65-F5344CB8AC3E}">
        <p14:creationId xmlns:p14="http://schemas.microsoft.com/office/powerpoint/2010/main" val="1340497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Bullets">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A9900B9-A22F-3A49-8633-359E85673870}"/>
              </a:ext>
            </a:extLst>
          </p:cNvPr>
          <p:cNvSpPr/>
          <p:nvPr userDrawn="1"/>
        </p:nvSpPr>
        <p:spPr>
          <a:xfrm>
            <a:off x="-6350" y="6431280"/>
            <a:ext cx="12192000" cy="4267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a:p>
        </p:txBody>
      </p:sp>
      <p:sp>
        <p:nvSpPr>
          <p:cNvPr id="3" name="Text Placeholder 2">
            <a:extLst>
              <a:ext uri="{FF2B5EF4-FFF2-40B4-BE49-F238E27FC236}">
                <a16:creationId xmlns:a16="http://schemas.microsoft.com/office/drawing/2014/main" id="{E5CDB4AF-7E90-EC47-9D17-569495D7A311}"/>
              </a:ext>
            </a:extLst>
          </p:cNvPr>
          <p:cNvSpPr>
            <a:spLocks noGrp="1"/>
          </p:cNvSpPr>
          <p:nvPr userDrawn="1">
            <p:ph type="body" idx="1" hasCustomPrompt="1"/>
          </p:nvPr>
        </p:nvSpPr>
        <p:spPr>
          <a:xfrm>
            <a:off x="709930" y="578166"/>
            <a:ext cx="10515600" cy="671514"/>
          </a:xfrm>
        </p:spPr>
        <p:txBody>
          <a:bodyPr>
            <a:noAutofit/>
          </a:bodyPr>
          <a:lstStyle>
            <a:lvl1pPr marL="0" indent="0">
              <a:lnSpc>
                <a:spcPts val="4820"/>
              </a:lnSpc>
              <a:spcBef>
                <a:spcPts val="0"/>
              </a:spcBef>
              <a:buNone/>
              <a:defRPr sz="4400" b="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VERY IMPORTANT MILESTONES</a:t>
            </a:r>
          </a:p>
        </p:txBody>
      </p:sp>
      <p:sp>
        <p:nvSpPr>
          <p:cNvPr id="13" name="Date Placeholder 12">
            <a:extLst>
              <a:ext uri="{FF2B5EF4-FFF2-40B4-BE49-F238E27FC236}">
                <a16:creationId xmlns:a16="http://schemas.microsoft.com/office/drawing/2014/main" id="{1AD6FC8A-31D2-4542-8BAA-0A44E7E279ED}"/>
              </a:ext>
            </a:extLst>
          </p:cNvPr>
          <p:cNvSpPr>
            <a:spLocks noGrp="1"/>
          </p:cNvSpPr>
          <p:nvPr>
            <p:ph type="dt" sz="half" idx="12"/>
          </p:nvPr>
        </p:nvSpPr>
        <p:spPr>
          <a:xfrm>
            <a:off x="8707753" y="6431280"/>
            <a:ext cx="1837535" cy="426720"/>
          </a:xfrm>
        </p:spPr>
        <p:txBody>
          <a:bodyPr/>
          <a:lstStyle>
            <a:lvl1pPr algn="r">
              <a:defRPr>
                <a:solidFill>
                  <a:schemeClr val="bg1"/>
                </a:solidFill>
              </a:defRPr>
            </a:lvl1pPr>
          </a:lstStyle>
          <a:p>
            <a:fld id="{B84549A0-48A9-1749-A34C-2B4DD16D82A3}" type="datetime4">
              <a:rPr lang="en-US" smtClean="0"/>
              <a:t>February 8, 2021</a:t>
            </a:fld>
            <a:endParaRPr lang="en-US" dirty="0"/>
          </a:p>
        </p:txBody>
      </p:sp>
      <p:sp>
        <p:nvSpPr>
          <p:cNvPr id="14" name="Footer Placeholder 13">
            <a:extLst>
              <a:ext uri="{FF2B5EF4-FFF2-40B4-BE49-F238E27FC236}">
                <a16:creationId xmlns:a16="http://schemas.microsoft.com/office/drawing/2014/main" id="{BA9EDE31-83A3-0642-BC51-4FBD3E23A810}"/>
              </a:ext>
            </a:extLst>
          </p:cNvPr>
          <p:cNvSpPr>
            <a:spLocks noGrp="1"/>
          </p:cNvSpPr>
          <p:nvPr>
            <p:ph type="ftr" sz="quarter" idx="13"/>
          </p:nvPr>
        </p:nvSpPr>
        <p:spPr>
          <a:xfrm>
            <a:off x="709930" y="6431280"/>
            <a:ext cx="1691640" cy="426720"/>
          </a:xfrm>
        </p:spPr>
        <p:txBody>
          <a:bodyPr/>
          <a:lstStyle>
            <a:lvl1pPr algn="l">
              <a:defRPr b="1">
                <a:solidFill>
                  <a:schemeClr val="bg1"/>
                </a:solidFill>
              </a:defRPr>
            </a:lvl1pPr>
          </a:lstStyle>
          <a:p>
            <a:r>
              <a:rPr lang="en-US"/>
              <a:t>Stellar MLS</a:t>
            </a:r>
            <a:endParaRPr lang="en-US" dirty="0"/>
          </a:p>
        </p:txBody>
      </p:sp>
      <p:sp>
        <p:nvSpPr>
          <p:cNvPr id="15" name="Slide Number Placeholder 14">
            <a:extLst>
              <a:ext uri="{FF2B5EF4-FFF2-40B4-BE49-F238E27FC236}">
                <a16:creationId xmlns:a16="http://schemas.microsoft.com/office/drawing/2014/main" id="{194A155B-ACCC-0442-A725-E1CBE99C20FA}"/>
              </a:ext>
            </a:extLst>
          </p:cNvPr>
          <p:cNvSpPr>
            <a:spLocks noGrp="1"/>
          </p:cNvSpPr>
          <p:nvPr>
            <p:ph type="sldNum" sz="quarter" idx="14"/>
          </p:nvPr>
        </p:nvSpPr>
        <p:spPr>
          <a:xfrm>
            <a:off x="10652760" y="6431280"/>
            <a:ext cx="703580" cy="426720"/>
          </a:xfrm>
          <a:solidFill>
            <a:schemeClr val="accent2"/>
          </a:solidFill>
        </p:spPr>
        <p:txBody>
          <a:bodyPr/>
          <a:lstStyle>
            <a:lvl1pPr algn="ctr">
              <a:defRPr>
                <a:solidFill>
                  <a:schemeClr val="bg1"/>
                </a:solidFill>
              </a:defRPr>
            </a:lvl1pPr>
          </a:lstStyle>
          <a:p>
            <a:fld id="{2E761D86-E724-0F45-A5A1-363C41E29D5D}" type="slidenum">
              <a:rPr lang="en-US" smtClean="0"/>
              <a:pPr/>
              <a:t>‹#›</a:t>
            </a:fld>
            <a:endParaRPr lang="en-US" dirty="0"/>
          </a:p>
        </p:txBody>
      </p:sp>
      <p:sp>
        <p:nvSpPr>
          <p:cNvPr id="5" name="Text Placeholder 4">
            <a:extLst>
              <a:ext uri="{FF2B5EF4-FFF2-40B4-BE49-F238E27FC236}">
                <a16:creationId xmlns:a16="http://schemas.microsoft.com/office/drawing/2014/main" id="{58E75CC0-CE0C-BF40-94AD-86A07BB27495}"/>
              </a:ext>
            </a:extLst>
          </p:cNvPr>
          <p:cNvSpPr>
            <a:spLocks noGrp="1"/>
          </p:cNvSpPr>
          <p:nvPr>
            <p:ph type="body" sz="quarter" idx="15"/>
          </p:nvPr>
        </p:nvSpPr>
        <p:spPr>
          <a:xfrm>
            <a:off x="709930" y="2866390"/>
            <a:ext cx="10516235" cy="4686300"/>
          </a:xfrm>
        </p:spPr>
        <p:txBody>
          <a:bodyPr/>
          <a:lstStyle>
            <a:lvl1pPr>
              <a:buClr>
                <a:schemeClr val="accent5"/>
              </a:buClr>
              <a:defRPr>
                <a:solidFill>
                  <a:schemeClr val="accent6"/>
                </a:solidFill>
              </a:defRPr>
            </a:lvl1pPr>
            <a:lvl2pPr>
              <a:buClr>
                <a:schemeClr val="accent5"/>
              </a:buClr>
              <a:defRPr>
                <a:solidFill>
                  <a:schemeClr val="accent6"/>
                </a:solidFill>
              </a:defRPr>
            </a:lvl2pPr>
            <a:lvl3pPr>
              <a:buClr>
                <a:schemeClr val="accent5"/>
              </a:buClr>
              <a:defRPr>
                <a:solidFill>
                  <a:schemeClr val="accent6"/>
                </a:solidFill>
              </a:defRPr>
            </a:lvl3pPr>
            <a:lvl4pPr>
              <a:buClr>
                <a:schemeClr val="accent5"/>
              </a:buClr>
              <a:defRPr>
                <a:solidFill>
                  <a:schemeClr val="accent6"/>
                </a:solidFill>
              </a:defRPr>
            </a:lvl4pPr>
            <a:lvl5pPr>
              <a:buClr>
                <a:schemeClr val="accent5"/>
              </a:buClr>
              <a:defRPr>
                <a:solidFill>
                  <a:schemeClr val="accent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5929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tro + Title and Bullets">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A9900B9-A22F-3A49-8633-359E85673870}"/>
              </a:ext>
            </a:extLst>
          </p:cNvPr>
          <p:cNvSpPr/>
          <p:nvPr userDrawn="1"/>
        </p:nvSpPr>
        <p:spPr>
          <a:xfrm>
            <a:off x="-6350" y="6431280"/>
            <a:ext cx="12192000" cy="4267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a:p>
        </p:txBody>
      </p:sp>
      <p:sp>
        <p:nvSpPr>
          <p:cNvPr id="3" name="Text Placeholder 2">
            <a:extLst>
              <a:ext uri="{FF2B5EF4-FFF2-40B4-BE49-F238E27FC236}">
                <a16:creationId xmlns:a16="http://schemas.microsoft.com/office/drawing/2014/main" id="{E5CDB4AF-7E90-EC47-9D17-569495D7A311}"/>
              </a:ext>
            </a:extLst>
          </p:cNvPr>
          <p:cNvSpPr>
            <a:spLocks noGrp="1"/>
          </p:cNvSpPr>
          <p:nvPr userDrawn="1">
            <p:ph type="body" idx="1" hasCustomPrompt="1"/>
          </p:nvPr>
        </p:nvSpPr>
        <p:spPr>
          <a:xfrm>
            <a:off x="709294" y="578166"/>
            <a:ext cx="10515600" cy="671514"/>
          </a:xfrm>
        </p:spPr>
        <p:txBody>
          <a:bodyPr>
            <a:noAutofit/>
          </a:bodyPr>
          <a:lstStyle>
            <a:lvl1pPr marL="0" indent="0">
              <a:lnSpc>
                <a:spcPts val="4820"/>
              </a:lnSpc>
              <a:spcBef>
                <a:spcPts val="0"/>
              </a:spcBef>
              <a:buNone/>
              <a:defRPr sz="4400" b="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VERY IMPORTANT MILESTONES</a:t>
            </a:r>
          </a:p>
        </p:txBody>
      </p:sp>
      <p:sp>
        <p:nvSpPr>
          <p:cNvPr id="13" name="Date Placeholder 12">
            <a:extLst>
              <a:ext uri="{FF2B5EF4-FFF2-40B4-BE49-F238E27FC236}">
                <a16:creationId xmlns:a16="http://schemas.microsoft.com/office/drawing/2014/main" id="{1AD6FC8A-31D2-4542-8BAA-0A44E7E279ED}"/>
              </a:ext>
            </a:extLst>
          </p:cNvPr>
          <p:cNvSpPr>
            <a:spLocks noGrp="1"/>
          </p:cNvSpPr>
          <p:nvPr>
            <p:ph type="dt" sz="half" idx="12"/>
          </p:nvPr>
        </p:nvSpPr>
        <p:spPr>
          <a:xfrm>
            <a:off x="8707753" y="6431280"/>
            <a:ext cx="1837535" cy="426720"/>
          </a:xfrm>
        </p:spPr>
        <p:txBody>
          <a:bodyPr/>
          <a:lstStyle>
            <a:lvl1pPr algn="r">
              <a:defRPr>
                <a:solidFill>
                  <a:schemeClr val="bg1"/>
                </a:solidFill>
              </a:defRPr>
            </a:lvl1pPr>
          </a:lstStyle>
          <a:p>
            <a:fld id="{DCFF69D6-70E9-6445-A8DE-471CA3302593}" type="datetime4">
              <a:rPr lang="en-US" smtClean="0"/>
              <a:t>February 8, 2021</a:t>
            </a:fld>
            <a:endParaRPr lang="en-US" dirty="0"/>
          </a:p>
        </p:txBody>
      </p:sp>
      <p:sp>
        <p:nvSpPr>
          <p:cNvPr id="14" name="Footer Placeholder 13">
            <a:extLst>
              <a:ext uri="{FF2B5EF4-FFF2-40B4-BE49-F238E27FC236}">
                <a16:creationId xmlns:a16="http://schemas.microsoft.com/office/drawing/2014/main" id="{BA9EDE31-83A3-0642-BC51-4FBD3E23A810}"/>
              </a:ext>
            </a:extLst>
          </p:cNvPr>
          <p:cNvSpPr>
            <a:spLocks noGrp="1"/>
          </p:cNvSpPr>
          <p:nvPr>
            <p:ph type="ftr" sz="quarter" idx="13"/>
          </p:nvPr>
        </p:nvSpPr>
        <p:spPr>
          <a:xfrm>
            <a:off x="709930" y="6431280"/>
            <a:ext cx="1691640" cy="426720"/>
          </a:xfrm>
        </p:spPr>
        <p:txBody>
          <a:bodyPr/>
          <a:lstStyle>
            <a:lvl1pPr algn="l">
              <a:defRPr b="1">
                <a:solidFill>
                  <a:schemeClr val="bg1"/>
                </a:solidFill>
              </a:defRPr>
            </a:lvl1pPr>
          </a:lstStyle>
          <a:p>
            <a:r>
              <a:rPr lang="en-US"/>
              <a:t>Stellar MLS</a:t>
            </a:r>
            <a:endParaRPr lang="en-US" dirty="0"/>
          </a:p>
        </p:txBody>
      </p:sp>
      <p:sp>
        <p:nvSpPr>
          <p:cNvPr id="15" name="Slide Number Placeholder 14">
            <a:extLst>
              <a:ext uri="{FF2B5EF4-FFF2-40B4-BE49-F238E27FC236}">
                <a16:creationId xmlns:a16="http://schemas.microsoft.com/office/drawing/2014/main" id="{194A155B-ACCC-0442-A725-E1CBE99C20FA}"/>
              </a:ext>
            </a:extLst>
          </p:cNvPr>
          <p:cNvSpPr>
            <a:spLocks noGrp="1"/>
          </p:cNvSpPr>
          <p:nvPr>
            <p:ph type="sldNum" sz="quarter" idx="14"/>
          </p:nvPr>
        </p:nvSpPr>
        <p:spPr>
          <a:xfrm>
            <a:off x="10652760" y="6431280"/>
            <a:ext cx="703580" cy="426720"/>
          </a:xfrm>
          <a:solidFill>
            <a:schemeClr val="accent2"/>
          </a:solidFill>
        </p:spPr>
        <p:txBody>
          <a:bodyPr/>
          <a:lstStyle>
            <a:lvl1pPr algn="ctr">
              <a:defRPr>
                <a:solidFill>
                  <a:schemeClr val="bg1"/>
                </a:solidFill>
              </a:defRPr>
            </a:lvl1pPr>
          </a:lstStyle>
          <a:p>
            <a:fld id="{2E761D86-E724-0F45-A5A1-363C41E29D5D}" type="slidenum">
              <a:rPr lang="en-US" smtClean="0"/>
              <a:pPr/>
              <a:t>‹#›</a:t>
            </a:fld>
            <a:endParaRPr lang="en-US" dirty="0"/>
          </a:p>
        </p:txBody>
      </p:sp>
      <p:cxnSp>
        <p:nvCxnSpPr>
          <p:cNvPr id="9" name="Straight Connector 8">
            <a:extLst>
              <a:ext uri="{FF2B5EF4-FFF2-40B4-BE49-F238E27FC236}">
                <a16:creationId xmlns:a16="http://schemas.microsoft.com/office/drawing/2014/main" id="{8C2A37C3-CCF3-E241-895B-C7E657D7FC76}"/>
              </a:ext>
            </a:extLst>
          </p:cNvPr>
          <p:cNvCxnSpPr/>
          <p:nvPr userDrawn="1"/>
        </p:nvCxnSpPr>
        <p:spPr>
          <a:xfrm>
            <a:off x="770890" y="1275080"/>
            <a:ext cx="1051560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58E75CC0-CE0C-BF40-94AD-86A07BB27495}"/>
              </a:ext>
            </a:extLst>
          </p:cNvPr>
          <p:cNvSpPr>
            <a:spLocks noGrp="1"/>
          </p:cNvSpPr>
          <p:nvPr>
            <p:ph type="body" sz="quarter" idx="15"/>
          </p:nvPr>
        </p:nvSpPr>
        <p:spPr>
          <a:xfrm>
            <a:off x="709294" y="3078481"/>
            <a:ext cx="10516235" cy="3093718"/>
          </a:xfrm>
        </p:spPr>
        <p:txBody>
          <a:bodyPr/>
          <a:lstStyle>
            <a:lvl1pPr>
              <a:buClr>
                <a:schemeClr val="accent5"/>
              </a:buClr>
              <a:defRPr>
                <a:solidFill>
                  <a:schemeClr val="accent6"/>
                </a:solidFill>
              </a:defRPr>
            </a:lvl1pPr>
            <a:lvl2pPr>
              <a:buClr>
                <a:schemeClr val="accent5"/>
              </a:buClr>
              <a:defRPr>
                <a:solidFill>
                  <a:schemeClr val="accent6"/>
                </a:solidFill>
              </a:defRPr>
            </a:lvl2pPr>
            <a:lvl3pPr>
              <a:buClr>
                <a:schemeClr val="accent5"/>
              </a:buClr>
              <a:defRPr>
                <a:solidFill>
                  <a:schemeClr val="accent6"/>
                </a:solidFill>
              </a:defRPr>
            </a:lvl3pPr>
            <a:lvl4pPr>
              <a:buClr>
                <a:schemeClr val="accent5"/>
              </a:buClr>
              <a:defRPr>
                <a:solidFill>
                  <a:schemeClr val="accent6"/>
                </a:solidFill>
              </a:defRPr>
            </a:lvl4pPr>
            <a:lvl5pPr>
              <a:buClr>
                <a:schemeClr val="accent5"/>
              </a:buClr>
              <a:defRPr>
                <a:solidFill>
                  <a:schemeClr val="accent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4">
            <a:extLst>
              <a:ext uri="{FF2B5EF4-FFF2-40B4-BE49-F238E27FC236}">
                <a16:creationId xmlns:a16="http://schemas.microsoft.com/office/drawing/2014/main" id="{8C259265-3472-334A-BB3C-BEB9E20693E0}"/>
              </a:ext>
            </a:extLst>
          </p:cNvPr>
          <p:cNvSpPr>
            <a:spLocks noGrp="1"/>
          </p:cNvSpPr>
          <p:nvPr>
            <p:ph type="body" sz="quarter" idx="16" hasCustomPrompt="1"/>
          </p:nvPr>
        </p:nvSpPr>
        <p:spPr>
          <a:xfrm>
            <a:off x="709294" y="1521462"/>
            <a:ext cx="10516235" cy="1310638"/>
          </a:xfrm>
        </p:spPr>
        <p:txBody>
          <a:bodyPr/>
          <a:lstStyle>
            <a:lvl1pPr marL="0" indent="0">
              <a:lnSpc>
                <a:spcPct val="100000"/>
              </a:lnSpc>
              <a:spcBef>
                <a:spcPts val="0"/>
              </a:spcBef>
              <a:buClr>
                <a:schemeClr val="accent5"/>
              </a:buClr>
              <a:buFontTx/>
              <a:buNone/>
              <a:defRPr>
                <a:solidFill>
                  <a:schemeClr val="accent6"/>
                </a:solidFill>
              </a:defRPr>
            </a:lvl1pPr>
            <a:lvl2pPr marL="457200" indent="0">
              <a:buClr>
                <a:schemeClr val="accent5"/>
              </a:buClr>
              <a:buFontTx/>
              <a:buNone/>
              <a:defRPr>
                <a:solidFill>
                  <a:schemeClr val="accent6"/>
                </a:solidFill>
              </a:defRPr>
            </a:lvl2pPr>
            <a:lvl3pPr marL="914400" indent="0">
              <a:buClr>
                <a:schemeClr val="accent5"/>
              </a:buClr>
              <a:buFontTx/>
              <a:buNone/>
              <a:defRPr>
                <a:solidFill>
                  <a:schemeClr val="accent6"/>
                </a:solidFill>
              </a:defRPr>
            </a:lvl3pPr>
            <a:lvl4pPr marL="1371600" indent="0">
              <a:buClr>
                <a:schemeClr val="accent5"/>
              </a:buClr>
              <a:buFontTx/>
              <a:buNone/>
              <a:defRPr>
                <a:solidFill>
                  <a:schemeClr val="accent6"/>
                </a:solidFill>
              </a:defRPr>
            </a:lvl4pPr>
            <a:lvl5pPr marL="1828800" indent="0">
              <a:buClr>
                <a:schemeClr val="accent5"/>
              </a:buClr>
              <a:buFontTx/>
              <a:buNone/>
              <a:defRPr>
                <a:solidFill>
                  <a:schemeClr val="accent6"/>
                </a:solidFill>
              </a:defRPr>
            </a:lvl5pPr>
          </a:lstStyle>
          <a:p>
            <a:pPr lvl="0"/>
            <a:r>
              <a:rPr lang="en-US" dirty="0"/>
              <a:t>You might choose to have some really important and meaningful introductory copy here. Something that really sets up what you’re talking about, with bullets underneath.</a:t>
            </a:r>
          </a:p>
        </p:txBody>
      </p:sp>
    </p:spTree>
    <p:extLst>
      <p:ext uri="{BB962C8B-B14F-4D97-AF65-F5344CB8AC3E}">
        <p14:creationId xmlns:p14="http://schemas.microsoft.com/office/powerpoint/2010/main" val="1065338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Gri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A9900B9-A22F-3A49-8633-359E85673870}"/>
              </a:ext>
            </a:extLst>
          </p:cNvPr>
          <p:cNvSpPr/>
          <p:nvPr userDrawn="1"/>
        </p:nvSpPr>
        <p:spPr>
          <a:xfrm>
            <a:off x="-6350" y="6431280"/>
            <a:ext cx="12192000" cy="4267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a:p>
        </p:txBody>
      </p:sp>
      <p:sp>
        <p:nvSpPr>
          <p:cNvPr id="3" name="Text Placeholder 2">
            <a:extLst>
              <a:ext uri="{FF2B5EF4-FFF2-40B4-BE49-F238E27FC236}">
                <a16:creationId xmlns:a16="http://schemas.microsoft.com/office/drawing/2014/main" id="{E5CDB4AF-7E90-EC47-9D17-569495D7A311}"/>
              </a:ext>
            </a:extLst>
          </p:cNvPr>
          <p:cNvSpPr>
            <a:spLocks noGrp="1"/>
          </p:cNvSpPr>
          <p:nvPr userDrawn="1">
            <p:ph type="body" idx="1" hasCustomPrompt="1"/>
          </p:nvPr>
        </p:nvSpPr>
        <p:spPr>
          <a:xfrm>
            <a:off x="709294" y="578166"/>
            <a:ext cx="10647046" cy="671514"/>
          </a:xfrm>
        </p:spPr>
        <p:txBody>
          <a:bodyPr>
            <a:noAutofit/>
          </a:bodyPr>
          <a:lstStyle>
            <a:lvl1pPr marL="0" indent="0">
              <a:lnSpc>
                <a:spcPts val="4820"/>
              </a:lnSpc>
              <a:spcBef>
                <a:spcPts val="0"/>
              </a:spcBef>
              <a:buNone/>
              <a:defRPr sz="4400" b="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THESE ARE ALL NICE PLACEHOLDERS</a:t>
            </a:r>
          </a:p>
        </p:txBody>
      </p:sp>
      <p:sp>
        <p:nvSpPr>
          <p:cNvPr id="13" name="Date Placeholder 12">
            <a:extLst>
              <a:ext uri="{FF2B5EF4-FFF2-40B4-BE49-F238E27FC236}">
                <a16:creationId xmlns:a16="http://schemas.microsoft.com/office/drawing/2014/main" id="{1AD6FC8A-31D2-4542-8BAA-0A44E7E279ED}"/>
              </a:ext>
            </a:extLst>
          </p:cNvPr>
          <p:cNvSpPr>
            <a:spLocks noGrp="1"/>
          </p:cNvSpPr>
          <p:nvPr>
            <p:ph type="dt" sz="half" idx="12"/>
          </p:nvPr>
        </p:nvSpPr>
        <p:spPr>
          <a:xfrm>
            <a:off x="8707753" y="6431280"/>
            <a:ext cx="1837535" cy="426720"/>
          </a:xfrm>
        </p:spPr>
        <p:txBody>
          <a:bodyPr/>
          <a:lstStyle>
            <a:lvl1pPr algn="r">
              <a:defRPr>
                <a:solidFill>
                  <a:schemeClr val="bg1"/>
                </a:solidFill>
              </a:defRPr>
            </a:lvl1pPr>
          </a:lstStyle>
          <a:p>
            <a:fld id="{ED9CD92A-DAD7-7748-B99E-D193145D324B}" type="datetime4">
              <a:rPr lang="en-US" smtClean="0"/>
              <a:t>February 8, 2021</a:t>
            </a:fld>
            <a:endParaRPr lang="en-US" dirty="0"/>
          </a:p>
        </p:txBody>
      </p:sp>
      <p:sp>
        <p:nvSpPr>
          <p:cNvPr id="14" name="Footer Placeholder 13">
            <a:extLst>
              <a:ext uri="{FF2B5EF4-FFF2-40B4-BE49-F238E27FC236}">
                <a16:creationId xmlns:a16="http://schemas.microsoft.com/office/drawing/2014/main" id="{BA9EDE31-83A3-0642-BC51-4FBD3E23A810}"/>
              </a:ext>
            </a:extLst>
          </p:cNvPr>
          <p:cNvSpPr>
            <a:spLocks noGrp="1"/>
          </p:cNvSpPr>
          <p:nvPr>
            <p:ph type="ftr" sz="quarter" idx="13"/>
          </p:nvPr>
        </p:nvSpPr>
        <p:spPr>
          <a:xfrm>
            <a:off x="709930" y="6431280"/>
            <a:ext cx="1691640" cy="426720"/>
          </a:xfrm>
        </p:spPr>
        <p:txBody>
          <a:bodyPr/>
          <a:lstStyle>
            <a:lvl1pPr algn="l">
              <a:defRPr b="1">
                <a:solidFill>
                  <a:schemeClr val="bg1"/>
                </a:solidFill>
              </a:defRPr>
            </a:lvl1pPr>
          </a:lstStyle>
          <a:p>
            <a:r>
              <a:rPr lang="en-US"/>
              <a:t>Stellar MLS</a:t>
            </a:r>
            <a:endParaRPr lang="en-US" dirty="0"/>
          </a:p>
        </p:txBody>
      </p:sp>
      <p:sp>
        <p:nvSpPr>
          <p:cNvPr id="15" name="Slide Number Placeholder 14">
            <a:extLst>
              <a:ext uri="{FF2B5EF4-FFF2-40B4-BE49-F238E27FC236}">
                <a16:creationId xmlns:a16="http://schemas.microsoft.com/office/drawing/2014/main" id="{194A155B-ACCC-0442-A725-E1CBE99C20FA}"/>
              </a:ext>
            </a:extLst>
          </p:cNvPr>
          <p:cNvSpPr>
            <a:spLocks noGrp="1"/>
          </p:cNvSpPr>
          <p:nvPr>
            <p:ph type="sldNum" sz="quarter" idx="14"/>
          </p:nvPr>
        </p:nvSpPr>
        <p:spPr>
          <a:xfrm>
            <a:off x="10652760" y="6431280"/>
            <a:ext cx="703580" cy="426720"/>
          </a:xfrm>
          <a:solidFill>
            <a:schemeClr val="accent2"/>
          </a:solidFill>
        </p:spPr>
        <p:txBody>
          <a:bodyPr/>
          <a:lstStyle>
            <a:lvl1pPr algn="ctr">
              <a:defRPr>
                <a:solidFill>
                  <a:schemeClr val="bg1"/>
                </a:solidFill>
              </a:defRPr>
            </a:lvl1pPr>
          </a:lstStyle>
          <a:p>
            <a:fld id="{2E761D86-E724-0F45-A5A1-363C41E29D5D}" type="slidenum">
              <a:rPr lang="en-US" smtClean="0"/>
              <a:pPr/>
              <a:t>‹#›</a:t>
            </a:fld>
            <a:endParaRPr lang="en-US" dirty="0"/>
          </a:p>
        </p:txBody>
      </p:sp>
      <p:cxnSp>
        <p:nvCxnSpPr>
          <p:cNvPr id="9" name="Straight Connector 8">
            <a:extLst>
              <a:ext uri="{FF2B5EF4-FFF2-40B4-BE49-F238E27FC236}">
                <a16:creationId xmlns:a16="http://schemas.microsoft.com/office/drawing/2014/main" id="{8C2A37C3-CCF3-E241-895B-C7E657D7FC76}"/>
              </a:ext>
            </a:extLst>
          </p:cNvPr>
          <p:cNvCxnSpPr/>
          <p:nvPr userDrawn="1"/>
        </p:nvCxnSpPr>
        <p:spPr>
          <a:xfrm>
            <a:off x="770890" y="1275080"/>
            <a:ext cx="1051560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4" name="Picture Placeholder 3">
            <a:extLst>
              <a:ext uri="{FF2B5EF4-FFF2-40B4-BE49-F238E27FC236}">
                <a16:creationId xmlns:a16="http://schemas.microsoft.com/office/drawing/2014/main" id="{215EDD76-9439-8E42-8BDF-4213612E3CB0}"/>
              </a:ext>
            </a:extLst>
          </p:cNvPr>
          <p:cNvSpPr>
            <a:spLocks noGrp="1"/>
          </p:cNvSpPr>
          <p:nvPr>
            <p:ph type="pic" sz="quarter" idx="15"/>
          </p:nvPr>
        </p:nvSpPr>
        <p:spPr>
          <a:xfrm>
            <a:off x="770888" y="1584959"/>
            <a:ext cx="3330575" cy="1295397"/>
          </a:xfrm>
        </p:spPr>
        <p:txBody>
          <a:bodyPr/>
          <a:lstStyle/>
          <a:p>
            <a:r>
              <a:rPr lang="en-US"/>
              <a:t>Click icon to add picture</a:t>
            </a:r>
          </a:p>
        </p:txBody>
      </p:sp>
      <p:sp>
        <p:nvSpPr>
          <p:cNvPr id="23" name="Picture Placeholder 3">
            <a:extLst>
              <a:ext uri="{FF2B5EF4-FFF2-40B4-BE49-F238E27FC236}">
                <a16:creationId xmlns:a16="http://schemas.microsoft.com/office/drawing/2014/main" id="{2A084DB5-5DD3-E549-849D-E9A5EBCE1982}"/>
              </a:ext>
            </a:extLst>
          </p:cNvPr>
          <p:cNvSpPr>
            <a:spLocks noGrp="1"/>
          </p:cNvSpPr>
          <p:nvPr>
            <p:ph type="pic" sz="quarter" idx="16"/>
          </p:nvPr>
        </p:nvSpPr>
        <p:spPr>
          <a:xfrm>
            <a:off x="770888" y="3078476"/>
            <a:ext cx="3330575" cy="1376677"/>
          </a:xfrm>
        </p:spPr>
        <p:txBody>
          <a:bodyPr/>
          <a:lstStyle/>
          <a:p>
            <a:r>
              <a:rPr lang="en-US"/>
              <a:t>Click icon to add picture</a:t>
            </a:r>
          </a:p>
        </p:txBody>
      </p:sp>
      <p:sp>
        <p:nvSpPr>
          <p:cNvPr id="24" name="Picture Placeholder 3">
            <a:extLst>
              <a:ext uri="{FF2B5EF4-FFF2-40B4-BE49-F238E27FC236}">
                <a16:creationId xmlns:a16="http://schemas.microsoft.com/office/drawing/2014/main" id="{387FA01C-AFCA-9449-8249-B056CB3E8510}"/>
              </a:ext>
            </a:extLst>
          </p:cNvPr>
          <p:cNvSpPr>
            <a:spLocks noGrp="1"/>
          </p:cNvSpPr>
          <p:nvPr>
            <p:ph type="pic" sz="quarter" idx="17"/>
          </p:nvPr>
        </p:nvSpPr>
        <p:spPr>
          <a:xfrm>
            <a:off x="770888" y="4653273"/>
            <a:ext cx="3330575" cy="1376677"/>
          </a:xfrm>
        </p:spPr>
        <p:txBody>
          <a:bodyPr/>
          <a:lstStyle/>
          <a:p>
            <a:r>
              <a:rPr lang="en-US"/>
              <a:t>Click icon to add picture</a:t>
            </a:r>
          </a:p>
        </p:txBody>
      </p:sp>
      <p:sp>
        <p:nvSpPr>
          <p:cNvPr id="25" name="Picture Placeholder 3">
            <a:extLst>
              <a:ext uri="{FF2B5EF4-FFF2-40B4-BE49-F238E27FC236}">
                <a16:creationId xmlns:a16="http://schemas.microsoft.com/office/drawing/2014/main" id="{662A7DAD-CD2D-7C42-9A96-47AF4E67B8C2}"/>
              </a:ext>
            </a:extLst>
          </p:cNvPr>
          <p:cNvSpPr>
            <a:spLocks noGrp="1"/>
          </p:cNvSpPr>
          <p:nvPr>
            <p:ph type="pic" sz="quarter" idx="18"/>
          </p:nvPr>
        </p:nvSpPr>
        <p:spPr>
          <a:xfrm>
            <a:off x="4288788" y="1584959"/>
            <a:ext cx="3330575" cy="1295397"/>
          </a:xfrm>
        </p:spPr>
        <p:txBody>
          <a:bodyPr/>
          <a:lstStyle/>
          <a:p>
            <a:r>
              <a:rPr lang="en-US"/>
              <a:t>Click icon to add picture</a:t>
            </a:r>
          </a:p>
        </p:txBody>
      </p:sp>
      <p:sp>
        <p:nvSpPr>
          <p:cNvPr id="26" name="Picture Placeholder 3">
            <a:extLst>
              <a:ext uri="{FF2B5EF4-FFF2-40B4-BE49-F238E27FC236}">
                <a16:creationId xmlns:a16="http://schemas.microsoft.com/office/drawing/2014/main" id="{A183B93B-EA52-DF4A-8452-A099338D6997}"/>
              </a:ext>
            </a:extLst>
          </p:cNvPr>
          <p:cNvSpPr>
            <a:spLocks noGrp="1"/>
          </p:cNvSpPr>
          <p:nvPr>
            <p:ph type="pic" sz="quarter" idx="19"/>
          </p:nvPr>
        </p:nvSpPr>
        <p:spPr>
          <a:xfrm>
            <a:off x="4288788" y="3078476"/>
            <a:ext cx="3330575" cy="1376677"/>
          </a:xfrm>
        </p:spPr>
        <p:txBody>
          <a:bodyPr/>
          <a:lstStyle/>
          <a:p>
            <a:r>
              <a:rPr lang="en-US"/>
              <a:t>Click icon to add picture</a:t>
            </a:r>
          </a:p>
        </p:txBody>
      </p:sp>
      <p:sp>
        <p:nvSpPr>
          <p:cNvPr id="27" name="Picture Placeholder 3">
            <a:extLst>
              <a:ext uri="{FF2B5EF4-FFF2-40B4-BE49-F238E27FC236}">
                <a16:creationId xmlns:a16="http://schemas.microsoft.com/office/drawing/2014/main" id="{5918AFB1-3A77-7941-A610-F1697E3D7A86}"/>
              </a:ext>
            </a:extLst>
          </p:cNvPr>
          <p:cNvSpPr>
            <a:spLocks noGrp="1"/>
          </p:cNvSpPr>
          <p:nvPr>
            <p:ph type="pic" sz="quarter" idx="20"/>
          </p:nvPr>
        </p:nvSpPr>
        <p:spPr>
          <a:xfrm>
            <a:off x="4288788" y="4653273"/>
            <a:ext cx="3330575" cy="1376677"/>
          </a:xfrm>
        </p:spPr>
        <p:txBody>
          <a:bodyPr/>
          <a:lstStyle/>
          <a:p>
            <a:r>
              <a:rPr lang="en-US"/>
              <a:t>Click icon to add picture</a:t>
            </a:r>
          </a:p>
        </p:txBody>
      </p:sp>
      <p:sp>
        <p:nvSpPr>
          <p:cNvPr id="28" name="Picture Placeholder 3">
            <a:extLst>
              <a:ext uri="{FF2B5EF4-FFF2-40B4-BE49-F238E27FC236}">
                <a16:creationId xmlns:a16="http://schemas.microsoft.com/office/drawing/2014/main" id="{77812102-EF6B-B14B-8CC4-C2D059291DD6}"/>
              </a:ext>
            </a:extLst>
          </p:cNvPr>
          <p:cNvSpPr>
            <a:spLocks noGrp="1"/>
          </p:cNvSpPr>
          <p:nvPr>
            <p:ph type="pic" sz="quarter" idx="21"/>
          </p:nvPr>
        </p:nvSpPr>
        <p:spPr>
          <a:xfrm>
            <a:off x="7806688" y="1584959"/>
            <a:ext cx="3330575" cy="1295397"/>
          </a:xfrm>
        </p:spPr>
        <p:txBody>
          <a:bodyPr/>
          <a:lstStyle/>
          <a:p>
            <a:r>
              <a:rPr lang="en-US"/>
              <a:t>Click icon to add picture</a:t>
            </a:r>
          </a:p>
        </p:txBody>
      </p:sp>
      <p:sp>
        <p:nvSpPr>
          <p:cNvPr id="29" name="Picture Placeholder 3">
            <a:extLst>
              <a:ext uri="{FF2B5EF4-FFF2-40B4-BE49-F238E27FC236}">
                <a16:creationId xmlns:a16="http://schemas.microsoft.com/office/drawing/2014/main" id="{CD9E14C1-6C98-D944-9DCD-07515E4B4BA8}"/>
              </a:ext>
            </a:extLst>
          </p:cNvPr>
          <p:cNvSpPr>
            <a:spLocks noGrp="1"/>
          </p:cNvSpPr>
          <p:nvPr>
            <p:ph type="pic" sz="quarter" idx="22"/>
          </p:nvPr>
        </p:nvSpPr>
        <p:spPr>
          <a:xfrm>
            <a:off x="7806688" y="3078476"/>
            <a:ext cx="3330575" cy="1376677"/>
          </a:xfrm>
        </p:spPr>
        <p:txBody>
          <a:bodyPr/>
          <a:lstStyle/>
          <a:p>
            <a:r>
              <a:rPr lang="en-US"/>
              <a:t>Click icon to add picture</a:t>
            </a:r>
          </a:p>
        </p:txBody>
      </p:sp>
      <p:sp>
        <p:nvSpPr>
          <p:cNvPr id="30" name="Picture Placeholder 3">
            <a:extLst>
              <a:ext uri="{FF2B5EF4-FFF2-40B4-BE49-F238E27FC236}">
                <a16:creationId xmlns:a16="http://schemas.microsoft.com/office/drawing/2014/main" id="{87844595-6C8D-7247-B539-7DB17A7511E6}"/>
              </a:ext>
            </a:extLst>
          </p:cNvPr>
          <p:cNvSpPr>
            <a:spLocks noGrp="1"/>
          </p:cNvSpPr>
          <p:nvPr>
            <p:ph type="pic" sz="quarter" idx="23"/>
          </p:nvPr>
        </p:nvSpPr>
        <p:spPr>
          <a:xfrm>
            <a:off x="7806688" y="4653273"/>
            <a:ext cx="3330575" cy="1376677"/>
          </a:xfrm>
        </p:spPr>
        <p:txBody>
          <a:bodyPr/>
          <a:lstStyle/>
          <a:p>
            <a:r>
              <a:rPr lang="en-US"/>
              <a:t>Click icon to add picture</a:t>
            </a:r>
          </a:p>
        </p:txBody>
      </p:sp>
    </p:spTree>
    <p:extLst>
      <p:ext uri="{BB962C8B-B14F-4D97-AF65-F5344CB8AC3E}">
        <p14:creationId xmlns:p14="http://schemas.microsoft.com/office/powerpoint/2010/main" val="4033570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5D6DCA-6349-964D-92AD-5C748EC714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376C21-1A6F-6649-9AB1-38F27248F5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4906D4-B44E-024C-B7D2-C025E688A2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C09288D3-71C9-C24C-AA3E-E6E9848E5F4B}" type="datetime4">
              <a:rPr lang="en-US" smtClean="0"/>
              <a:t>February 8, 2021</a:t>
            </a:fld>
            <a:endParaRPr lang="en-US"/>
          </a:p>
        </p:txBody>
      </p:sp>
      <p:sp>
        <p:nvSpPr>
          <p:cNvPr id="5" name="Footer Placeholder 4">
            <a:extLst>
              <a:ext uri="{FF2B5EF4-FFF2-40B4-BE49-F238E27FC236}">
                <a16:creationId xmlns:a16="http://schemas.microsoft.com/office/drawing/2014/main" id="{F20C92DE-672A-F143-A4ED-FB9316FF66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r>
              <a:rPr lang="en-US"/>
              <a:t>Stellar MLS</a:t>
            </a:r>
          </a:p>
        </p:txBody>
      </p:sp>
      <p:sp>
        <p:nvSpPr>
          <p:cNvPr id="6" name="Slide Number Placeholder 5">
            <a:extLst>
              <a:ext uri="{FF2B5EF4-FFF2-40B4-BE49-F238E27FC236}">
                <a16:creationId xmlns:a16="http://schemas.microsoft.com/office/drawing/2014/main" id="{E250E274-0681-2E45-8DAC-FE7A55E922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2E761D86-E724-0F45-A5A1-363C41E29D5D}" type="slidenum">
              <a:rPr lang="en-US" smtClean="0"/>
              <a:pPr/>
              <a:t>‹#›</a:t>
            </a:fld>
            <a:endParaRPr lang="en-US"/>
          </a:p>
        </p:txBody>
      </p:sp>
    </p:spTree>
    <p:extLst>
      <p:ext uri="{BB962C8B-B14F-4D97-AF65-F5344CB8AC3E}">
        <p14:creationId xmlns:p14="http://schemas.microsoft.com/office/powerpoint/2010/main" val="3387991350"/>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8" r:id="rId3"/>
    <p:sldLayoutId id="2147483660" r:id="rId4"/>
    <p:sldLayoutId id="2147483672" r:id="rId5"/>
    <p:sldLayoutId id="2147483661" r:id="rId6"/>
    <p:sldLayoutId id="2147483662" r:id="rId7"/>
    <p:sldLayoutId id="2147483663" r:id="rId8"/>
    <p:sldLayoutId id="2147483664" r:id="rId9"/>
    <p:sldLayoutId id="2147483665" r:id="rId10"/>
    <p:sldLayoutId id="2147483666" r:id="rId11"/>
    <p:sldLayoutId id="2147483667" r:id="rId12"/>
    <p:sldLayoutId id="2147483669" r:id="rId13"/>
    <p:sldLayoutId id="2147483670" r:id="rId14"/>
    <p:sldLayoutId id="2147483671" r:id="rId15"/>
    <p:sldLayoutId id="2147483673" r:id="rId16"/>
    <p:sldLayoutId id="2147483652" r:id="rId17"/>
    <p:sldLayoutId id="2147483653" r:id="rId18"/>
    <p:sldLayoutId id="2147483654" r:id="rId19"/>
    <p:sldLayoutId id="2147483655" r:id="rId20"/>
    <p:sldLayoutId id="2147483656" r:id="rId21"/>
    <p:sldLayoutId id="2147483657" r:id="rId22"/>
    <p:sldLayoutId id="2147483658" r:id="rId23"/>
    <p:sldLayoutId id="2147483659" r:id="rId24"/>
    <p:sldLayoutId id="2147483674" r:id="rId25"/>
  </p:sldLayoutIdLst>
  <p:hf hdr="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580490C6-D70C-364F-BD75-1EEB19E37355}"/>
              </a:ext>
            </a:extLst>
          </p:cNvPr>
          <p:cNvSpPr>
            <a:spLocks noGrp="1"/>
          </p:cNvSpPr>
          <p:nvPr>
            <p:ph type="subTitle" idx="1"/>
          </p:nvPr>
        </p:nvSpPr>
        <p:spPr>
          <a:xfrm>
            <a:off x="838199" y="3554023"/>
            <a:ext cx="10829080" cy="1032491"/>
          </a:xfrm>
        </p:spPr>
        <p:txBody>
          <a:bodyPr/>
          <a:lstStyle/>
          <a:p>
            <a:r>
              <a:rPr lang="en-US" dirty="0"/>
              <a:t>Matrix Updates </a:t>
            </a:r>
          </a:p>
        </p:txBody>
      </p:sp>
      <p:sp>
        <p:nvSpPr>
          <p:cNvPr id="3" name="Date Placeholder 2">
            <a:extLst>
              <a:ext uri="{FF2B5EF4-FFF2-40B4-BE49-F238E27FC236}">
                <a16:creationId xmlns:a16="http://schemas.microsoft.com/office/drawing/2014/main" id="{55978C0A-8417-CA42-BE83-C2A48593617A}"/>
              </a:ext>
            </a:extLst>
          </p:cNvPr>
          <p:cNvSpPr>
            <a:spLocks noGrp="1"/>
          </p:cNvSpPr>
          <p:nvPr>
            <p:ph type="dt" sz="half" idx="10"/>
          </p:nvPr>
        </p:nvSpPr>
        <p:spPr>
          <a:xfrm>
            <a:off x="838199" y="4671356"/>
            <a:ext cx="5299711" cy="682716"/>
          </a:xfrm>
        </p:spPr>
        <p:txBody>
          <a:bodyPr/>
          <a:lstStyle/>
          <a:p>
            <a:r>
              <a:rPr lang="en-US" sz="3600" dirty="0"/>
              <a:t>2.17.21</a:t>
            </a:r>
          </a:p>
        </p:txBody>
      </p:sp>
      <p:pic>
        <p:nvPicPr>
          <p:cNvPr id="6" name="Picture 5">
            <a:extLst>
              <a:ext uri="{FF2B5EF4-FFF2-40B4-BE49-F238E27FC236}">
                <a16:creationId xmlns:a16="http://schemas.microsoft.com/office/drawing/2014/main" id="{F8F96C37-120C-D540-8B7F-FC0CAC985520}"/>
              </a:ext>
            </a:extLst>
          </p:cNvPr>
          <p:cNvPicPr>
            <a:picLocks noChangeAspect="1"/>
          </p:cNvPicPr>
          <p:nvPr/>
        </p:nvPicPr>
        <p:blipFill>
          <a:blip r:embed="rId3"/>
          <a:stretch>
            <a:fillRect/>
          </a:stretch>
        </p:blipFill>
        <p:spPr>
          <a:xfrm>
            <a:off x="10085599" y="457200"/>
            <a:ext cx="1120140" cy="1120140"/>
          </a:xfrm>
          <a:prstGeom prst="rect">
            <a:avLst/>
          </a:prstGeom>
        </p:spPr>
      </p:pic>
    </p:spTree>
    <p:extLst>
      <p:ext uri="{BB962C8B-B14F-4D97-AF65-F5344CB8AC3E}">
        <p14:creationId xmlns:p14="http://schemas.microsoft.com/office/powerpoint/2010/main" val="1263817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1CC341B-BD59-5D48-8446-2E30D52F1495}"/>
              </a:ext>
            </a:extLst>
          </p:cNvPr>
          <p:cNvSpPr>
            <a:spLocks noGrp="1"/>
          </p:cNvSpPr>
          <p:nvPr>
            <p:ph type="body" idx="1"/>
          </p:nvPr>
        </p:nvSpPr>
        <p:spPr/>
        <p:txBody>
          <a:bodyPr/>
          <a:lstStyle/>
          <a:p>
            <a:r>
              <a:rPr lang="en-US" dirty="0"/>
              <a:t>Table of Contents</a:t>
            </a:r>
          </a:p>
        </p:txBody>
      </p:sp>
      <p:sp>
        <p:nvSpPr>
          <p:cNvPr id="15" name="Date Placeholder 14">
            <a:extLst>
              <a:ext uri="{FF2B5EF4-FFF2-40B4-BE49-F238E27FC236}">
                <a16:creationId xmlns:a16="http://schemas.microsoft.com/office/drawing/2014/main" id="{E4409D4C-A7FC-5845-B05B-0406934190F4}"/>
              </a:ext>
            </a:extLst>
          </p:cNvPr>
          <p:cNvSpPr>
            <a:spLocks noGrp="1"/>
          </p:cNvSpPr>
          <p:nvPr>
            <p:ph type="dt" sz="half" idx="12"/>
          </p:nvPr>
        </p:nvSpPr>
        <p:spPr/>
        <p:txBody>
          <a:bodyPr/>
          <a:lstStyle/>
          <a:p>
            <a:fld id="{2FF95977-96B3-CC41-BE5E-97F1241C29DF}" type="datetime4">
              <a:rPr lang="en-US" smtClean="0"/>
              <a:t>February 8, 2021</a:t>
            </a:fld>
            <a:endParaRPr lang="en-US" dirty="0"/>
          </a:p>
        </p:txBody>
      </p:sp>
      <p:sp>
        <p:nvSpPr>
          <p:cNvPr id="16" name="Footer Placeholder 15">
            <a:extLst>
              <a:ext uri="{FF2B5EF4-FFF2-40B4-BE49-F238E27FC236}">
                <a16:creationId xmlns:a16="http://schemas.microsoft.com/office/drawing/2014/main" id="{963010D4-6362-CB4D-A72F-CDD9DF621B21}"/>
              </a:ext>
            </a:extLst>
          </p:cNvPr>
          <p:cNvSpPr>
            <a:spLocks noGrp="1"/>
          </p:cNvSpPr>
          <p:nvPr>
            <p:ph type="ftr" sz="quarter" idx="13"/>
          </p:nvPr>
        </p:nvSpPr>
        <p:spPr/>
        <p:txBody>
          <a:bodyPr/>
          <a:lstStyle/>
          <a:p>
            <a:r>
              <a:rPr lang="en-US"/>
              <a:t>Stellar MLS</a:t>
            </a:r>
            <a:endParaRPr lang="en-US" dirty="0"/>
          </a:p>
        </p:txBody>
      </p:sp>
      <p:sp>
        <p:nvSpPr>
          <p:cNvPr id="17" name="Slide Number Placeholder 16">
            <a:extLst>
              <a:ext uri="{FF2B5EF4-FFF2-40B4-BE49-F238E27FC236}">
                <a16:creationId xmlns:a16="http://schemas.microsoft.com/office/drawing/2014/main" id="{689B15B4-E177-6849-AADA-F3C4C22A612B}"/>
              </a:ext>
            </a:extLst>
          </p:cNvPr>
          <p:cNvSpPr>
            <a:spLocks noGrp="1"/>
          </p:cNvSpPr>
          <p:nvPr>
            <p:ph type="sldNum" sz="quarter" idx="14"/>
          </p:nvPr>
        </p:nvSpPr>
        <p:spPr/>
        <p:txBody>
          <a:bodyPr/>
          <a:lstStyle/>
          <a:p>
            <a:fld id="{2E761D86-E724-0F45-A5A1-363C41E29D5D}" type="slidenum">
              <a:rPr lang="en-US" smtClean="0"/>
              <a:pPr/>
              <a:t>2</a:t>
            </a:fld>
            <a:endParaRPr lang="en-US" dirty="0"/>
          </a:p>
        </p:txBody>
      </p:sp>
      <p:sp>
        <p:nvSpPr>
          <p:cNvPr id="34" name="Text Placeholder 9">
            <a:extLst>
              <a:ext uri="{FF2B5EF4-FFF2-40B4-BE49-F238E27FC236}">
                <a16:creationId xmlns:a16="http://schemas.microsoft.com/office/drawing/2014/main" id="{C2FE584A-F82C-B148-AA6A-53108A8B3787}"/>
              </a:ext>
            </a:extLst>
          </p:cNvPr>
          <p:cNvSpPr txBox="1">
            <a:spLocks/>
          </p:cNvSpPr>
          <p:nvPr/>
        </p:nvSpPr>
        <p:spPr>
          <a:xfrm>
            <a:off x="1056874" y="1414022"/>
            <a:ext cx="6553768" cy="4865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Tx/>
              <a:buNone/>
              <a:defRPr sz="2800" kern="1200">
                <a:solidFill>
                  <a:schemeClr val="bg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Tx/>
              <a:buNone/>
              <a:defRPr sz="2400" kern="1200">
                <a:solidFill>
                  <a:schemeClr val="bg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Tx/>
              <a:buNone/>
              <a:defRPr sz="2000" kern="1200">
                <a:solidFill>
                  <a:schemeClr val="bg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Tx/>
              <a:buNone/>
              <a:defRPr sz="1800" kern="1200">
                <a:solidFill>
                  <a:schemeClr val="bg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Tx/>
              <a:buNone/>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endParaRPr lang="en-US" sz="2200" dirty="0"/>
          </a:p>
          <a:p>
            <a:pPr algn="l"/>
            <a:r>
              <a:rPr lang="en-US" sz="2200" dirty="0"/>
              <a:t>New Lookup under Showing Instructions</a:t>
            </a:r>
          </a:p>
          <a:p>
            <a:pPr algn="l"/>
            <a:endParaRPr lang="en-US" sz="2200" dirty="0"/>
          </a:p>
          <a:p>
            <a:pPr algn="l"/>
            <a:endParaRPr lang="en-US" sz="2200" dirty="0"/>
          </a:p>
          <a:p>
            <a:pPr algn="l"/>
            <a:endParaRPr lang="en-US" sz="2200" dirty="0"/>
          </a:p>
          <a:p>
            <a:pPr algn="l"/>
            <a:endParaRPr lang="en-US" sz="2200" dirty="0"/>
          </a:p>
          <a:p>
            <a:pPr algn="l"/>
            <a:endParaRPr lang="en-US" sz="2200" dirty="0"/>
          </a:p>
          <a:p>
            <a:pPr algn="l"/>
            <a:endParaRPr lang="en-US" dirty="0"/>
          </a:p>
        </p:txBody>
      </p:sp>
      <p:sp>
        <p:nvSpPr>
          <p:cNvPr id="37" name="Text Placeholder 9">
            <a:extLst>
              <a:ext uri="{FF2B5EF4-FFF2-40B4-BE49-F238E27FC236}">
                <a16:creationId xmlns:a16="http://schemas.microsoft.com/office/drawing/2014/main" id="{9BD1A2C3-650C-A94E-AE91-0638CC124957}"/>
              </a:ext>
            </a:extLst>
          </p:cNvPr>
          <p:cNvSpPr txBox="1">
            <a:spLocks/>
          </p:cNvSpPr>
          <p:nvPr/>
        </p:nvSpPr>
        <p:spPr>
          <a:xfrm>
            <a:off x="8958470" y="1489439"/>
            <a:ext cx="1060173" cy="347847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Tx/>
              <a:buNone/>
              <a:defRPr sz="2800" kern="1200">
                <a:solidFill>
                  <a:schemeClr val="bg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Tx/>
              <a:buNone/>
              <a:defRPr sz="2400" kern="1200">
                <a:solidFill>
                  <a:schemeClr val="bg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Tx/>
              <a:buNone/>
              <a:defRPr sz="2000" kern="1200">
                <a:solidFill>
                  <a:schemeClr val="bg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Tx/>
              <a:buNone/>
              <a:defRPr sz="1800" kern="1200">
                <a:solidFill>
                  <a:schemeClr val="bg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Tx/>
              <a:buNone/>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endParaRPr lang="en-US" sz="2600" dirty="0"/>
          </a:p>
          <a:p>
            <a:pPr algn="l"/>
            <a:r>
              <a:rPr lang="en-US" sz="2600" dirty="0"/>
              <a:t>3</a:t>
            </a:r>
          </a:p>
          <a:p>
            <a:pPr algn="l"/>
            <a:endParaRPr lang="en-US" sz="2600" dirty="0"/>
          </a:p>
          <a:p>
            <a:pPr algn="l"/>
            <a:endParaRPr lang="en-US" sz="2600" dirty="0"/>
          </a:p>
          <a:p>
            <a:pPr algn="l"/>
            <a:endParaRPr lang="en-US" sz="2600" dirty="0"/>
          </a:p>
          <a:p>
            <a:pPr algn="l"/>
            <a:endParaRPr lang="en-US" sz="2600" dirty="0"/>
          </a:p>
          <a:p>
            <a:pPr algn="l"/>
            <a:endParaRPr lang="en-US" sz="2600" dirty="0"/>
          </a:p>
          <a:p>
            <a:pPr algn="l"/>
            <a:endParaRPr lang="en-US" sz="2600" dirty="0"/>
          </a:p>
          <a:p>
            <a:pPr algn="l"/>
            <a:endParaRPr lang="en-US" sz="2600" dirty="0"/>
          </a:p>
          <a:p>
            <a:pPr algn="l"/>
            <a:endParaRPr lang="en-US" sz="2600" dirty="0"/>
          </a:p>
          <a:p>
            <a:pPr algn="l"/>
            <a:endParaRPr lang="en-US" sz="2600" dirty="0"/>
          </a:p>
          <a:p>
            <a:pPr algn="l"/>
            <a:endParaRPr lang="en-US" sz="2600" dirty="0"/>
          </a:p>
          <a:p>
            <a:pPr algn="l"/>
            <a:endParaRPr lang="en-US" dirty="0"/>
          </a:p>
        </p:txBody>
      </p:sp>
      <p:cxnSp>
        <p:nvCxnSpPr>
          <p:cNvPr id="39" name="Straight Connector 38">
            <a:extLst>
              <a:ext uri="{FF2B5EF4-FFF2-40B4-BE49-F238E27FC236}">
                <a16:creationId xmlns:a16="http://schemas.microsoft.com/office/drawing/2014/main" id="{FF5482B1-7D0E-1845-8059-1C684EC5B35D}"/>
              </a:ext>
            </a:extLst>
          </p:cNvPr>
          <p:cNvCxnSpPr>
            <a:cxnSpLocks/>
          </p:cNvCxnSpPr>
          <p:nvPr/>
        </p:nvCxnSpPr>
        <p:spPr>
          <a:xfrm>
            <a:off x="6355374" y="2147131"/>
            <a:ext cx="2510536" cy="0"/>
          </a:xfrm>
          <a:prstGeom prst="line">
            <a:avLst/>
          </a:prstGeom>
          <a:ln w="50800" cap="rnd">
            <a:prstDash val="sysDot"/>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287788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078045E8-1753-2F4A-AAB1-C41D01506AD0}"/>
              </a:ext>
            </a:extLst>
          </p:cNvPr>
          <p:cNvSpPr>
            <a:spLocks noGrp="1"/>
          </p:cNvSpPr>
          <p:nvPr>
            <p:ph type="body" idx="1"/>
          </p:nvPr>
        </p:nvSpPr>
        <p:spPr>
          <a:xfrm>
            <a:off x="772476" y="678798"/>
            <a:ext cx="10647046" cy="643000"/>
          </a:xfrm>
        </p:spPr>
        <p:txBody>
          <a:bodyPr/>
          <a:lstStyle/>
          <a:p>
            <a:r>
              <a:rPr lang="en-US" sz="2000" dirty="0"/>
              <a:t>Addition of ‘Lock Box Electronic – CBS Code Required’  field to Showing Instructions </a:t>
            </a:r>
          </a:p>
          <a:p>
            <a:endParaRPr lang="en-US" dirty="0"/>
          </a:p>
        </p:txBody>
      </p:sp>
      <p:sp>
        <p:nvSpPr>
          <p:cNvPr id="3" name="Date Placeholder 2">
            <a:extLst>
              <a:ext uri="{FF2B5EF4-FFF2-40B4-BE49-F238E27FC236}">
                <a16:creationId xmlns:a16="http://schemas.microsoft.com/office/drawing/2014/main" id="{2AD58F70-8A07-F145-A4A4-24E326B22B59}"/>
              </a:ext>
            </a:extLst>
          </p:cNvPr>
          <p:cNvSpPr>
            <a:spLocks noGrp="1"/>
          </p:cNvSpPr>
          <p:nvPr>
            <p:ph type="dt" sz="half" idx="12"/>
          </p:nvPr>
        </p:nvSpPr>
        <p:spPr/>
        <p:txBody>
          <a:bodyPr/>
          <a:lstStyle/>
          <a:p>
            <a:fld id="{ED9CD92A-DAD7-7748-B99E-D193145D324B}" type="datetime4">
              <a:rPr lang="en-US" smtClean="0"/>
              <a:t>February 8, 2021</a:t>
            </a:fld>
            <a:endParaRPr lang="en-US" dirty="0"/>
          </a:p>
        </p:txBody>
      </p:sp>
      <p:sp>
        <p:nvSpPr>
          <p:cNvPr id="4" name="Footer Placeholder 3">
            <a:extLst>
              <a:ext uri="{FF2B5EF4-FFF2-40B4-BE49-F238E27FC236}">
                <a16:creationId xmlns:a16="http://schemas.microsoft.com/office/drawing/2014/main" id="{D701ABC9-2D48-E249-862E-0F16B90C4A6F}"/>
              </a:ext>
            </a:extLst>
          </p:cNvPr>
          <p:cNvSpPr>
            <a:spLocks noGrp="1"/>
          </p:cNvSpPr>
          <p:nvPr>
            <p:ph type="ftr" sz="quarter" idx="13"/>
          </p:nvPr>
        </p:nvSpPr>
        <p:spPr/>
        <p:txBody>
          <a:bodyPr/>
          <a:lstStyle/>
          <a:p>
            <a:r>
              <a:rPr lang="en-US"/>
              <a:t>Stellar MLS</a:t>
            </a:r>
            <a:endParaRPr lang="en-US" dirty="0"/>
          </a:p>
        </p:txBody>
      </p:sp>
      <p:sp>
        <p:nvSpPr>
          <p:cNvPr id="5" name="Slide Number Placeholder 4">
            <a:extLst>
              <a:ext uri="{FF2B5EF4-FFF2-40B4-BE49-F238E27FC236}">
                <a16:creationId xmlns:a16="http://schemas.microsoft.com/office/drawing/2014/main" id="{E752EBC6-FE76-A14C-8837-2D3E7C1635C5}"/>
              </a:ext>
            </a:extLst>
          </p:cNvPr>
          <p:cNvSpPr>
            <a:spLocks noGrp="1"/>
          </p:cNvSpPr>
          <p:nvPr>
            <p:ph type="sldNum" sz="quarter" idx="14"/>
          </p:nvPr>
        </p:nvSpPr>
        <p:spPr/>
        <p:txBody>
          <a:bodyPr/>
          <a:lstStyle/>
          <a:p>
            <a:fld id="{2E761D86-E724-0F45-A5A1-363C41E29D5D}" type="slidenum">
              <a:rPr lang="en-US" smtClean="0"/>
              <a:pPr/>
              <a:t>3</a:t>
            </a:fld>
            <a:endParaRPr lang="en-US" dirty="0"/>
          </a:p>
        </p:txBody>
      </p:sp>
      <p:sp>
        <p:nvSpPr>
          <p:cNvPr id="13" name="Text Placeholder 12">
            <a:extLst>
              <a:ext uri="{FF2B5EF4-FFF2-40B4-BE49-F238E27FC236}">
                <a16:creationId xmlns:a16="http://schemas.microsoft.com/office/drawing/2014/main" id="{9329E8B3-D5E4-1643-A6E0-1DFDC4CECC49}"/>
              </a:ext>
            </a:extLst>
          </p:cNvPr>
          <p:cNvSpPr>
            <a:spLocks noGrp="1"/>
          </p:cNvSpPr>
          <p:nvPr>
            <p:ph type="body" sz="quarter" idx="15"/>
          </p:nvPr>
        </p:nvSpPr>
        <p:spPr>
          <a:xfrm>
            <a:off x="7102184" y="2014034"/>
            <a:ext cx="3582185" cy="2118777"/>
          </a:xfrm>
        </p:spPr>
        <p:txBody>
          <a:bodyPr/>
          <a:lstStyle/>
          <a:p>
            <a:pPr marL="285750" indent="-285750">
              <a:buClr>
                <a:schemeClr val="accent5"/>
              </a:buClr>
              <a:buFont typeface="Arial" panose="020B0604020202020204" pitchFamily="34" charset="0"/>
              <a:buChar char="•"/>
            </a:pPr>
            <a:r>
              <a:rPr lang="en-US" sz="1600" dirty="0"/>
              <a:t>Residential Input / Search</a:t>
            </a:r>
          </a:p>
          <a:p>
            <a:pPr marL="285750" indent="-285750">
              <a:buClr>
                <a:schemeClr val="accent5"/>
              </a:buClr>
              <a:buFont typeface="Arial" panose="020B0604020202020204" pitchFamily="34" charset="0"/>
              <a:buChar char="•"/>
            </a:pPr>
            <a:r>
              <a:rPr lang="en-US" sz="1600" dirty="0"/>
              <a:t>Commercial Input / Search</a:t>
            </a:r>
          </a:p>
          <a:p>
            <a:pPr marL="285750" indent="-285750">
              <a:buClr>
                <a:schemeClr val="accent5"/>
              </a:buClr>
              <a:buFont typeface="Arial" panose="020B0604020202020204" pitchFamily="34" charset="0"/>
              <a:buChar char="•"/>
            </a:pPr>
            <a:r>
              <a:rPr lang="en-US" sz="1600" dirty="0"/>
              <a:t>Income Input / Search</a:t>
            </a:r>
          </a:p>
          <a:p>
            <a:pPr marL="285750" indent="-285750">
              <a:buClr>
                <a:schemeClr val="accent5"/>
              </a:buClr>
              <a:buFont typeface="Arial" panose="020B0604020202020204" pitchFamily="34" charset="0"/>
              <a:buChar char="•"/>
            </a:pPr>
            <a:r>
              <a:rPr lang="en-US" sz="1600" dirty="0"/>
              <a:t>Rental Input / Search</a:t>
            </a:r>
          </a:p>
          <a:p>
            <a:pPr marL="285750" indent="-285750">
              <a:buClr>
                <a:schemeClr val="accent5"/>
              </a:buClr>
              <a:buFont typeface="Arial" panose="020B0604020202020204" pitchFamily="34" charset="0"/>
              <a:buChar char="•"/>
            </a:pPr>
            <a:r>
              <a:rPr lang="en-US" sz="1600" dirty="0"/>
              <a:t>Vacant Land Input / Search</a:t>
            </a:r>
          </a:p>
          <a:p>
            <a:pPr marL="285750" indent="-285750">
              <a:buClr>
                <a:schemeClr val="accent5"/>
              </a:buClr>
              <a:buFont typeface="Arial" panose="020B0604020202020204" pitchFamily="34" charset="0"/>
              <a:buChar char="•"/>
            </a:pPr>
            <a:endParaRPr lang="en-US" sz="1800" dirty="0"/>
          </a:p>
        </p:txBody>
      </p:sp>
      <p:sp>
        <p:nvSpPr>
          <p:cNvPr id="14" name="Text Placeholder 13">
            <a:extLst>
              <a:ext uri="{FF2B5EF4-FFF2-40B4-BE49-F238E27FC236}">
                <a16:creationId xmlns:a16="http://schemas.microsoft.com/office/drawing/2014/main" id="{4141BD32-1A11-8845-8F46-B9ADC46A9FCA}"/>
              </a:ext>
            </a:extLst>
          </p:cNvPr>
          <p:cNvSpPr>
            <a:spLocks noGrp="1"/>
          </p:cNvSpPr>
          <p:nvPr>
            <p:ph type="body" sz="quarter" idx="20"/>
          </p:nvPr>
        </p:nvSpPr>
        <p:spPr>
          <a:xfrm>
            <a:off x="5706277" y="1527849"/>
            <a:ext cx="5650063" cy="486185"/>
          </a:xfrm>
        </p:spPr>
        <p:txBody>
          <a:bodyPr/>
          <a:lstStyle/>
          <a:p>
            <a:pPr algn="ctr"/>
            <a:r>
              <a:rPr lang="en-US" sz="2000" dirty="0"/>
              <a:t>Property Types/ Forms Affected</a:t>
            </a:r>
          </a:p>
        </p:txBody>
      </p:sp>
      <p:sp>
        <p:nvSpPr>
          <p:cNvPr id="31" name="Text Placeholder 12">
            <a:extLst>
              <a:ext uri="{FF2B5EF4-FFF2-40B4-BE49-F238E27FC236}">
                <a16:creationId xmlns:a16="http://schemas.microsoft.com/office/drawing/2014/main" id="{1C38AB27-B088-894A-8377-40E15793F01C}"/>
              </a:ext>
            </a:extLst>
          </p:cNvPr>
          <p:cNvSpPr txBox="1">
            <a:spLocks/>
          </p:cNvSpPr>
          <p:nvPr/>
        </p:nvSpPr>
        <p:spPr>
          <a:xfrm>
            <a:off x="529507" y="2334807"/>
            <a:ext cx="4820049" cy="2265473"/>
          </a:xfrm>
          <a:prstGeom prst="rect">
            <a:avLst/>
          </a:prstGeom>
        </p:spPr>
        <p:txBody>
          <a:bodyPr vert="horz" lIns="91440" tIns="45720" rIns="91440" bIns="45720" rtlCol="0">
            <a:noAutofit/>
          </a:bodyPr>
          <a:lstStyle>
            <a:lvl1pPr marL="0" indent="0" algn="l" defTabSz="914400" rtl="0" eaLnBrk="1" latinLnBrk="0" hangingPunct="1">
              <a:lnSpc>
                <a:spcPts val="1640"/>
              </a:lnSpc>
              <a:spcBef>
                <a:spcPts val="1000"/>
              </a:spcBef>
              <a:buFontTx/>
              <a:buNone/>
              <a:defRPr lang="en-US" sz="1200" b="0" i="0" kern="1200" smtClean="0">
                <a:solidFill>
                  <a:schemeClr val="bg1"/>
                </a:solidFill>
                <a:effectLst/>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Tx/>
              <a:buNone/>
              <a:defRPr sz="1800" kern="1200">
                <a:solidFill>
                  <a:schemeClr val="bg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Tx/>
              <a:buNone/>
              <a:defRPr sz="1800" kern="1200">
                <a:solidFill>
                  <a:schemeClr val="bg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Tx/>
              <a:buNone/>
              <a:defRPr sz="1800" kern="1200">
                <a:solidFill>
                  <a:schemeClr val="bg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Tx/>
              <a:buNone/>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5"/>
              </a:buClr>
            </a:pPr>
            <a:endParaRPr lang="en-US" sz="1800" dirty="0"/>
          </a:p>
          <a:p>
            <a:pPr marL="285750" indent="-285750">
              <a:buClr>
                <a:schemeClr val="accent5"/>
              </a:buClr>
              <a:buFont typeface="Arial" panose="020B0604020202020204" pitchFamily="34" charset="0"/>
              <a:buChar char="•"/>
            </a:pPr>
            <a:endParaRPr lang="en-US" sz="1800" dirty="0"/>
          </a:p>
        </p:txBody>
      </p:sp>
      <p:sp>
        <p:nvSpPr>
          <p:cNvPr id="15" name="Text Placeholder 13">
            <a:extLst>
              <a:ext uri="{FF2B5EF4-FFF2-40B4-BE49-F238E27FC236}">
                <a16:creationId xmlns:a16="http://schemas.microsoft.com/office/drawing/2014/main" id="{E6EA0C68-122D-4B75-B399-44B8FA9C98BF}"/>
              </a:ext>
            </a:extLst>
          </p:cNvPr>
          <p:cNvSpPr txBox="1">
            <a:spLocks/>
          </p:cNvSpPr>
          <p:nvPr/>
        </p:nvSpPr>
        <p:spPr>
          <a:xfrm>
            <a:off x="695735" y="1476567"/>
            <a:ext cx="4459204" cy="73178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Tx/>
              <a:buNone/>
              <a:defRPr sz="1800" b="1" kern="1200">
                <a:solidFill>
                  <a:schemeClr val="bg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Tx/>
              <a:buNone/>
              <a:defRPr sz="2400" kern="1200">
                <a:solidFill>
                  <a:schemeClr val="bg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Tx/>
              <a:buNone/>
              <a:defRPr sz="2000" kern="1200">
                <a:solidFill>
                  <a:schemeClr val="bg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Tx/>
              <a:buNone/>
              <a:defRPr sz="1800" kern="1200">
                <a:solidFill>
                  <a:schemeClr val="bg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Tx/>
              <a:buNone/>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400" dirty="0"/>
              <a:t>Why are we added this lookup?</a:t>
            </a:r>
          </a:p>
          <a:p>
            <a:pPr algn="ctr"/>
            <a:endParaRPr lang="en-US" sz="2400" dirty="0"/>
          </a:p>
        </p:txBody>
      </p:sp>
      <p:sp>
        <p:nvSpPr>
          <p:cNvPr id="16" name="Text Placeholder 12">
            <a:extLst>
              <a:ext uri="{FF2B5EF4-FFF2-40B4-BE49-F238E27FC236}">
                <a16:creationId xmlns:a16="http://schemas.microsoft.com/office/drawing/2014/main" id="{16B1EA28-A1BC-444F-878D-DA9C2EA47CA6}"/>
              </a:ext>
            </a:extLst>
          </p:cNvPr>
          <p:cNvSpPr txBox="1">
            <a:spLocks/>
          </p:cNvSpPr>
          <p:nvPr/>
        </p:nvSpPr>
        <p:spPr>
          <a:xfrm>
            <a:off x="569996" y="2319764"/>
            <a:ext cx="5013322" cy="1039505"/>
          </a:xfrm>
          <a:prstGeom prst="rect">
            <a:avLst/>
          </a:prstGeom>
        </p:spPr>
        <p:txBody>
          <a:bodyPr vert="horz" lIns="91440" tIns="45720" rIns="91440" bIns="45720" rtlCol="0">
            <a:noAutofit/>
          </a:bodyPr>
          <a:lstStyle>
            <a:lvl1pPr marL="0" indent="0" algn="l" defTabSz="914400" rtl="0" eaLnBrk="1" latinLnBrk="0" hangingPunct="1">
              <a:lnSpc>
                <a:spcPts val="1640"/>
              </a:lnSpc>
              <a:spcBef>
                <a:spcPts val="1000"/>
              </a:spcBef>
              <a:buFontTx/>
              <a:buNone/>
              <a:defRPr lang="en-US" sz="1200" b="0" i="0" kern="1200" smtClean="0">
                <a:solidFill>
                  <a:schemeClr val="bg1"/>
                </a:solidFill>
                <a:effectLst/>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Tx/>
              <a:buNone/>
              <a:defRPr sz="1800" kern="1200">
                <a:solidFill>
                  <a:schemeClr val="bg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Tx/>
              <a:buNone/>
              <a:defRPr sz="1800" kern="1200">
                <a:solidFill>
                  <a:schemeClr val="bg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Tx/>
              <a:buNone/>
              <a:defRPr sz="1800" kern="1200">
                <a:solidFill>
                  <a:schemeClr val="bg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Tx/>
              <a:buNone/>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5"/>
              </a:buClr>
            </a:pPr>
            <a:endParaRPr lang="en-US" sz="1800" dirty="0"/>
          </a:p>
        </p:txBody>
      </p:sp>
      <p:sp>
        <p:nvSpPr>
          <p:cNvPr id="17" name="Text Placeholder 13">
            <a:extLst>
              <a:ext uri="{FF2B5EF4-FFF2-40B4-BE49-F238E27FC236}">
                <a16:creationId xmlns:a16="http://schemas.microsoft.com/office/drawing/2014/main" id="{DDAD9485-0448-4C81-B9E4-C4E2E4A24B63}"/>
              </a:ext>
            </a:extLst>
          </p:cNvPr>
          <p:cNvSpPr txBox="1">
            <a:spLocks/>
          </p:cNvSpPr>
          <p:nvPr/>
        </p:nvSpPr>
        <p:spPr>
          <a:xfrm>
            <a:off x="2758286" y="4726413"/>
            <a:ext cx="5650063" cy="48618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Tx/>
              <a:buNone/>
              <a:defRPr sz="1800" b="1" kern="1200">
                <a:solidFill>
                  <a:schemeClr val="bg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Tx/>
              <a:buNone/>
              <a:defRPr sz="2400" kern="1200">
                <a:solidFill>
                  <a:schemeClr val="bg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Tx/>
              <a:buNone/>
              <a:defRPr sz="2000" kern="1200">
                <a:solidFill>
                  <a:schemeClr val="bg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Tx/>
              <a:buNone/>
              <a:defRPr sz="1800" kern="1200">
                <a:solidFill>
                  <a:schemeClr val="bg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Tx/>
              <a:buNone/>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400" dirty="0"/>
              <a:t>Processes and Listings affected</a:t>
            </a:r>
          </a:p>
        </p:txBody>
      </p:sp>
      <p:sp>
        <p:nvSpPr>
          <p:cNvPr id="18" name="Text Placeholder 12">
            <a:extLst>
              <a:ext uri="{FF2B5EF4-FFF2-40B4-BE49-F238E27FC236}">
                <a16:creationId xmlns:a16="http://schemas.microsoft.com/office/drawing/2014/main" id="{B8F974B8-8725-410C-A61B-E6ED131CAF16}"/>
              </a:ext>
            </a:extLst>
          </p:cNvPr>
          <p:cNvSpPr txBox="1">
            <a:spLocks/>
          </p:cNvSpPr>
          <p:nvPr/>
        </p:nvSpPr>
        <p:spPr>
          <a:xfrm>
            <a:off x="3298720" y="5337913"/>
            <a:ext cx="5594557" cy="716146"/>
          </a:xfrm>
          <a:prstGeom prst="rect">
            <a:avLst/>
          </a:prstGeom>
        </p:spPr>
        <p:txBody>
          <a:bodyPr vert="horz" lIns="91440" tIns="45720" rIns="91440" bIns="45720" rtlCol="0">
            <a:noAutofit/>
          </a:bodyPr>
          <a:lstStyle>
            <a:lvl1pPr marL="0" indent="0" algn="l" defTabSz="914400" rtl="0" eaLnBrk="1" latinLnBrk="0" hangingPunct="1">
              <a:lnSpc>
                <a:spcPts val="1640"/>
              </a:lnSpc>
              <a:spcBef>
                <a:spcPts val="1000"/>
              </a:spcBef>
              <a:buFontTx/>
              <a:buNone/>
              <a:defRPr lang="en-US" sz="1200" b="0" i="0" kern="1200" smtClean="0">
                <a:solidFill>
                  <a:schemeClr val="bg1"/>
                </a:solidFill>
                <a:effectLst/>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Tx/>
              <a:buNone/>
              <a:defRPr sz="1800" kern="1200">
                <a:solidFill>
                  <a:schemeClr val="bg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Tx/>
              <a:buNone/>
              <a:defRPr sz="1800" kern="1200">
                <a:solidFill>
                  <a:schemeClr val="bg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Tx/>
              <a:buNone/>
              <a:defRPr sz="1800" kern="1200">
                <a:solidFill>
                  <a:schemeClr val="bg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Tx/>
              <a:buNone/>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Clr>
                <a:schemeClr val="accent5"/>
              </a:buClr>
              <a:buFont typeface="Arial" panose="020B0604020202020204" pitchFamily="34" charset="0"/>
              <a:buChar char="•"/>
            </a:pPr>
            <a:r>
              <a:rPr lang="en-US" sz="1800" dirty="0"/>
              <a:t>No Listings Affected</a:t>
            </a:r>
          </a:p>
          <a:p>
            <a:pPr marL="285750" indent="-285750">
              <a:buClr>
                <a:schemeClr val="accent5"/>
              </a:buClr>
              <a:buFont typeface="Arial" panose="020B0604020202020204" pitchFamily="34" charset="0"/>
              <a:buChar char="•"/>
            </a:pPr>
            <a:r>
              <a:rPr lang="en-US" sz="1800" dirty="0"/>
              <a:t>No change to User Experience</a:t>
            </a:r>
          </a:p>
        </p:txBody>
      </p:sp>
      <p:sp>
        <p:nvSpPr>
          <p:cNvPr id="2" name="TextBox 1">
            <a:extLst>
              <a:ext uri="{FF2B5EF4-FFF2-40B4-BE49-F238E27FC236}">
                <a16:creationId xmlns:a16="http://schemas.microsoft.com/office/drawing/2014/main" id="{3697CA79-3E96-495D-B306-15F67CD1576B}"/>
              </a:ext>
            </a:extLst>
          </p:cNvPr>
          <p:cNvSpPr txBox="1"/>
          <p:nvPr/>
        </p:nvSpPr>
        <p:spPr>
          <a:xfrm>
            <a:off x="629966" y="2246830"/>
            <a:ext cx="4893382" cy="1846659"/>
          </a:xfrm>
          <a:prstGeom prst="rect">
            <a:avLst/>
          </a:prstGeom>
          <a:noFill/>
        </p:spPr>
        <p:txBody>
          <a:bodyPr wrap="square" rtlCol="0">
            <a:spAutoFit/>
          </a:bodyPr>
          <a:lstStyle/>
          <a:p>
            <a:pPr>
              <a:buClr>
                <a:schemeClr val="accent5"/>
              </a:buClr>
            </a:pPr>
            <a:r>
              <a:rPr lang="en-US" sz="1600" dirty="0">
                <a:solidFill>
                  <a:schemeClr val="bg1"/>
                </a:solidFill>
              </a:rPr>
              <a:t>Supra Lockboxes have a CBS (“Call Before Showing”) code feature. Currently “Call Before Showing” is a lookup in Showing Instructions. To prevent confusion from our agents as to whether the “Call Before Showing” lookup meant to provide a courtesy call or if a Call Before Showing code is needed, our Board of Directors voted to add the clarifying lookup value. </a:t>
            </a:r>
          </a:p>
        </p:txBody>
      </p:sp>
    </p:spTree>
    <p:extLst>
      <p:ext uri="{BB962C8B-B14F-4D97-AF65-F5344CB8AC3E}">
        <p14:creationId xmlns:p14="http://schemas.microsoft.com/office/powerpoint/2010/main" val="2959920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C213ADE-95DC-054A-8325-7EF6CCAD2F13}"/>
              </a:ext>
            </a:extLst>
          </p:cNvPr>
          <p:cNvSpPr>
            <a:spLocks noGrp="1"/>
          </p:cNvSpPr>
          <p:nvPr>
            <p:ph type="dt" sz="half" idx="12"/>
          </p:nvPr>
        </p:nvSpPr>
        <p:spPr/>
        <p:txBody>
          <a:bodyPr/>
          <a:lstStyle/>
          <a:p>
            <a:fld id="{B84549A0-48A9-1749-A34C-2B4DD16D82A3}" type="datetime4">
              <a:rPr lang="en-US" smtClean="0"/>
              <a:t>February 8, 2021</a:t>
            </a:fld>
            <a:endParaRPr lang="en-US" dirty="0"/>
          </a:p>
        </p:txBody>
      </p:sp>
      <p:sp>
        <p:nvSpPr>
          <p:cNvPr id="4" name="Footer Placeholder 3">
            <a:extLst>
              <a:ext uri="{FF2B5EF4-FFF2-40B4-BE49-F238E27FC236}">
                <a16:creationId xmlns:a16="http://schemas.microsoft.com/office/drawing/2014/main" id="{775D558F-14FE-3448-AEB5-4B3F86D05F7C}"/>
              </a:ext>
            </a:extLst>
          </p:cNvPr>
          <p:cNvSpPr>
            <a:spLocks noGrp="1"/>
          </p:cNvSpPr>
          <p:nvPr>
            <p:ph type="ftr" sz="quarter" idx="13"/>
          </p:nvPr>
        </p:nvSpPr>
        <p:spPr/>
        <p:txBody>
          <a:bodyPr/>
          <a:lstStyle/>
          <a:p>
            <a:r>
              <a:rPr lang="en-US"/>
              <a:t>Stellar MLS</a:t>
            </a:r>
            <a:endParaRPr lang="en-US" dirty="0"/>
          </a:p>
        </p:txBody>
      </p:sp>
      <p:sp>
        <p:nvSpPr>
          <p:cNvPr id="5" name="Slide Number Placeholder 4">
            <a:extLst>
              <a:ext uri="{FF2B5EF4-FFF2-40B4-BE49-F238E27FC236}">
                <a16:creationId xmlns:a16="http://schemas.microsoft.com/office/drawing/2014/main" id="{DBADEE2B-7ABE-8344-8CA0-A87BB8072CFA}"/>
              </a:ext>
            </a:extLst>
          </p:cNvPr>
          <p:cNvSpPr>
            <a:spLocks noGrp="1"/>
          </p:cNvSpPr>
          <p:nvPr>
            <p:ph type="sldNum" sz="quarter" idx="14"/>
          </p:nvPr>
        </p:nvSpPr>
        <p:spPr/>
        <p:txBody>
          <a:bodyPr/>
          <a:lstStyle/>
          <a:p>
            <a:fld id="{2E761D86-E724-0F45-A5A1-363C41E29D5D}" type="slidenum">
              <a:rPr lang="en-US" smtClean="0"/>
              <a:pPr/>
              <a:t>4</a:t>
            </a:fld>
            <a:endParaRPr lang="en-US" dirty="0"/>
          </a:p>
        </p:txBody>
      </p:sp>
      <p:sp>
        <p:nvSpPr>
          <p:cNvPr id="6" name="Text Placeholder 5">
            <a:extLst>
              <a:ext uri="{FF2B5EF4-FFF2-40B4-BE49-F238E27FC236}">
                <a16:creationId xmlns:a16="http://schemas.microsoft.com/office/drawing/2014/main" id="{98A78485-CD34-2642-AB77-6132E7C7004E}"/>
              </a:ext>
            </a:extLst>
          </p:cNvPr>
          <p:cNvSpPr>
            <a:spLocks noGrp="1"/>
          </p:cNvSpPr>
          <p:nvPr>
            <p:ph type="body" sz="quarter" idx="15"/>
          </p:nvPr>
        </p:nvSpPr>
        <p:spPr>
          <a:xfrm>
            <a:off x="446579" y="213133"/>
            <a:ext cx="10516235" cy="770567"/>
          </a:xfrm>
        </p:spPr>
        <p:txBody>
          <a:bodyPr>
            <a:normAutofit/>
          </a:bodyPr>
          <a:lstStyle/>
          <a:p>
            <a:pPr marL="0" indent="0">
              <a:buNone/>
            </a:pPr>
            <a:r>
              <a:rPr lang="en-US" sz="2800" dirty="0"/>
              <a:t>Addition of Lookup to Showing Instructions  (Continued)</a:t>
            </a:r>
            <a:endParaRPr lang="en-US" dirty="0"/>
          </a:p>
        </p:txBody>
      </p:sp>
      <p:sp>
        <p:nvSpPr>
          <p:cNvPr id="13" name="TextBox 12">
            <a:extLst>
              <a:ext uri="{FF2B5EF4-FFF2-40B4-BE49-F238E27FC236}">
                <a16:creationId xmlns:a16="http://schemas.microsoft.com/office/drawing/2014/main" id="{59343BCA-3A74-644D-AFE1-9E36EA4F93C1}"/>
              </a:ext>
            </a:extLst>
          </p:cNvPr>
          <p:cNvSpPr txBox="1"/>
          <p:nvPr/>
        </p:nvSpPr>
        <p:spPr>
          <a:xfrm>
            <a:off x="6487721" y="1356347"/>
            <a:ext cx="2929655" cy="461665"/>
          </a:xfrm>
          <a:prstGeom prst="rect">
            <a:avLst/>
          </a:prstGeom>
          <a:noFill/>
        </p:spPr>
        <p:txBody>
          <a:bodyPr wrap="square" rtlCol="0">
            <a:spAutoFit/>
          </a:bodyPr>
          <a:lstStyle/>
          <a:p>
            <a:pPr algn="ctr"/>
            <a:r>
              <a:rPr lang="en-US" sz="2400" b="1" dirty="0">
                <a:solidFill>
                  <a:schemeClr val="accent5"/>
                </a:solidFill>
                <a:latin typeface="Arial" panose="020B0604020202020204" pitchFamily="34" charset="0"/>
                <a:cs typeface="Arial" panose="020B0604020202020204" pitchFamily="34" charset="0"/>
              </a:rPr>
              <a:t>Currently</a:t>
            </a:r>
          </a:p>
        </p:txBody>
      </p:sp>
      <p:cxnSp>
        <p:nvCxnSpPr>
          <p:cNvPr id="23" name="Straight Connector 22">
            <a:extLst>
              <a:ext uri="{FF2B5EF4-FFF2-40B4-BE49-F238E27FC236}">
                <a16:creationId xmlns:a16="http://schemas.microsoft.com/office/drawing/2014/main" id="{B0D8C08C-FE34-4345-A7C4-41F9C91E722C}"/>
              </a:ext>
            </a:extLst>
          </p:cNvPr>
          <p:cNvCxnSpPr/>
          <p:nvPr/>
        </p:nvCxnSpPr>
        <p:spPr>
          <a:xfrm>
            <a:off x="672988" y="1066337"/>
            <a:ext cx="10831195"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82253622-B648-4444-97DD-BD412A6A0866}"/>
              </a:ext>
            </a:extLst>
          </p:cNvPr>
          <p:cNvSpPr txBox="1"/>
          <p:nvPr/>
        </p:nvSpPr>
        <p:spPr>
          <a:xfrm>
            <a:off x="1048823" y="1356347"/>
            <a:ext cx="3120272" cy="461665"/>
          </a:xfrm>
          <a:prstGeom prst="rect">
            <a:avLst/>
          </a:prstGeom>
          <a:noFill/>
        </p:spPr>
        <p:txBody>
          <a:bodyPr wrap="square" rtlCol="0">
            <a:spAutoFit/>
          </a:bodyPr>
          <a:lstStyle/>
          <a:p>
            <a:pPr algn="ctr"/>
            <a:r>
              <a:rPr lang="en-US" sz="2400" b="1" dirty="0">
                <a:solidFill>
                  <a:schemeClr val="accent5"/>
                </a:solidFill>
                <a:latin typeface="Arial" panose="020B0604020202020204" pitchFamily="34" charset="0"/>
                <a:cs typeface="Arial" panose="020B0604020202020204" pitchFamily="34" charset="0"/>
              </a:rPr>
              <a:t>Previously</a:t>
            </a:r>
          </a:p>
        </p:txBody>
      </p:sp>
      <p:pic>
        <p:nvPicPr>
          <p:cNvPr id="12" name="Picture 11">
            <a:extLst>
              <a:ext uri="{FF2B5EF4-FFF2-40B4-BE49-F238E27FC236}">
                <a16:creationId xmlns:a16="http://schemas.microsoft.com/office/drawing/2014/main" id="{E0D2C893-2D78-4999-95FC-88EC7AE42EDC}"/>
              </a:ext>
            </a:extLst>
          </p:cNvPr>
          <p:cNvPicPr>
            <a:picLocks noChangeAspect="1"/>
          </p:cNvPicPr>
          <p:nvPr/>
        </p:nvPicPr>
        <p:blipFill>
          <a:blip r:embed="rId3"/>
          <a:stretch>
            <a:fillRect/>
          </a:stretch>
        </p:blipFill>
        <p:spPr>
          <a:xfrm>
            <a:off x="6096000" y="2030264"/>
            <a:ext cx="4027480" cy="2306057"/>
          </a:xfrm>
          <a:prstGeom prst="rect">
            <a:avLst/>
          </a:prstGeom>
        </p:spPr>
      </p:pic>
      <p:pic>
        <p:nvPicPr>
          <p:cNvPr id="17" name="Picture 16">
            <a:extLst>
              <a:ext uri="{FF2B5EF4-FFF2-40B4-BE49-F238E27FC236}">
                <a16:creationId xmlns:a16="http://schemas.microsoft.com/office/drawing/2014/main" id="{B0DF1C34-893D-4E5F-90D2-15EB5ED7F6AD}"/>
              </a:ext>
            </a:extLst>
          </p:cNvPr>
          <p:cNvPicPr>
            <a:picLocks noChangeAspect="1"/>
          </p:cNvPicPr>
          <p:nvPr/>
        </p:nvPicPr>
        <p:blipFill>
          <a:blip r:embed="rId4"/>
          <a:stretch>
            <a:fillRect/>
          </a:stretch>
        </p:blipFill>
        <p:spPr>
          <a:xfrm>
            <a:off x="503186" y="2030260"/>
            <a:ext cx="4543287" cy="2306061"/>
          </a:xfrm>
          <a:prstGeom prst="rect">
            <a:avLst/>
          </a:prstGeom>
        </p:spPr>
      </p:pic>
    </p:spTree>
    <p:extLst>
      <p:ext uri="{BB962C8B-B14F-4D97-AF65-F5344CB8AC3E}">
        <p14:creationId xmlns:p14="http://schemas.microsoft.com/office/powerpoint/2010/main" val="1676413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4FBA9A5-D21C-E14E-92C7-A9CC0E006012}"/>
              </a:ext>
            </a:extLst>
          </p:cNvPr>
          <p:cNvSpPr>
            <a:spLocks noGrp="1"/>
          </p:cNvSpPr>
          <p:nvPr>
            <p:ph type="body" sz="quarter" idx="20"/>
          </p:nvPr>
        </p:nvSpPr>
        <p:spPr>
          <a:xfrm>
            <a:off x="715010" y="1480546"/>
            <a:ext cx="8394817" cy="486185"/>
          </a:xfrm>
        </p:spPr>
        <p:txBody>
          <a:bodyPr/>
          <a:lstStyle/>
          <a:p>
            <a:r>
              <a:rPr lang="en-US" sz="4400" b="0" dirty="0"/>
              <a:t>For Support:</a:t>
            </a:r>
          </a:p>
        </p:txBody>
      </p:sp>
      <p:sp>
        <p:nvSpPr>
          <p:cNvPr id="5" name="Text Placeholder 6">
            <a:extLst>
              <a:ext uri="{FF2B5EF4-FFF2-40B4-BE49-F238E27FC236}">
                <a16:creationId xmlns:a16="http://schemas.microsoft.com/office/drawing/2014/main" id="{6E582FEC-B6C5-2643-A86F-D6B6911BE625}"/>
              </a:ext>
            </a:extLst>
          </p:cNvPr>
          <p:cNvSpPr txBox="1">
            <a:spLocks/>
          </p:cNvSpPr>
          <p:nvPr/>
        </p:nvSpPr>
        <p:spPr>
          <a:xfrm>
            <a:off x="2269373" y="3048498"/>
            <a:ext cx="5485131" cy="1573692"/>
          </a:xfrm>
          <a:prstGeom prst="rect">
            <a:avLst/>
          </a:prstGeom>
        </p:spPr>
        <p:txBody>
          <a:bodyPr vert="horz" lIns="91440" tIns="45720" rIns="91440" bIns="45720" rtlCol="0">
            <a:noAutofit/>
          </a:bodyPr>
          <a:lstStyle>
            <a:lvl1pPr marL="0" indent="0" algn="l" defTabSz="914400" rtl="0" eaLnBrk="1" latinLnBrk="0" hangingPunct="1">
              <a:lnSpc>
                <a:spcPts val="2240"/>
              </a:lnSpc>
              <a:spcBef>
                <a:spcPts val="1000"/>
              </a:spcBef>
              <a:buFont typeface="Arial" panose="020B0604020202020204" pitchFamily="34" charset="0"/>
              <a:buNone/>
              <a:defRPr lang="en-US" sz="1800" b="0" i="0" kern="1200" smtClean="0">
                <a:solidFill>
                  <a:schemeClr val="bg1"/>
                </a:solidFill>
                <a:effectLst/>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Tx/>
              <a:buNone/>
              <a:defRPr sz="1800" kern="1200">
                <a:solidFill>
                  <a:schemeClr val="bg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Tx/>
              <a:buNone/>
              <a:defRPr sz="1800" kern="1200">
                <a:solidFill>
                  <a:schemeClr val="bg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Tx/>
              <a:buNone/>
              <a:defRPr sz="1800" kern="1200">
                <a:solidFill>
                  <a:schemeClr val="bg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Tx/>
              <a:buNone/>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b="1" dirty="0"/>
              <a:t>EMAIL</a:t>
            </a:r>
          </a:p>
          <a:p>
            <a:br>
              <a:rPr lang="en-US" sz="3200" dirty="0">
                <a:solidFill>
                  <a:schemeClr val="accent2"/>
                </a:solidFill>
              </a:rPr>
            </a:br>
            <a:r>
              <a:rPr lang="en-US" sz="3200" dirty="0" err="1">
                <a:solidFill>
                  <a:schemeClr val="accent2"/>
                </a:solidFill>
              </a:rPr>
              <a:t>support@StellarMLS.com</a:t>
            </a:r>
            <a:endParaRPr lang="en-US" sz="3200" dirty="0">
              <a:solidFill>
                <a:schemeClr val="accent2"/>
              </a:solidFill>
            </a:endParaRPr>
          </a:p>
        </p:txBody>
      </p:sp>
      <p:sp>
        <p:nvSpPr>
          <p:cNvPr id="6" name="Text Placeholder 6">
            <a:extLst>
              <a:ext uri="{FF2B5EF4-FFF2-40B4-BE49-F238E27FC236}">
                <a16:creationId xmlns:a16="http://schemas.microsoft.com/office/drawing/2014/main" id="{F47430F1-7EB0-A842-880B-E6C05ED17AF8}"/>
              </a:ext>
            </a:extLst>
          </p:cNvPr>
          <p:cNvSpPr txBox="1">
            <a:spLocks/>
          </p:cNvSpPr>
          <p:nvPr/>
        </p:nvSpPr>
        <p:spPr>
          <a:xfrm>
            <a:off x="2269373" y="4681164"/>
            <a:ext cx="4757421" cy="1573692"/>
          </a:xfrm>
          <a:prstGeom prst="rect">
            <a:avLst/>
          </a:prstGeom>
        </p:spPr>
        <p:txBody>
          <a:bodyPr vert="horz" lIns="91440" tIns="45720" rIns="91440" bIns="45720" rtlCol="0">
            <a:noAutofit/>
          </a:bodyPr>
          <a:lstStyle>
            <a:lvl1pPr marL="0" indent="0" algn="l" defTabSz="914400" rtl="0" eaLnBrk="1" latinLnBrk="0" hangingPunct="1">
              <a:lnSpc>
                <a:spcPts val="2240"/>
              </a:lnSpc>
              <a:spcBef>
                <a:spcPts val="1000"/>
              </a:spcBef>
              <a:buFont typeface="Arial" panose="020B0604020202020204" pitchFamily="34" charset="0"/>
              <a:buNone/>
              <a:defRPr lang="en-US" sz="1800" b="0" i="0" kern="1200" smtClean="0">
                <a:solidFill>
                  <a:schemeClr val="bg1"/>
                </a:solidFill>
                <a:effectLst/>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Tx/>
              <a:buNone/>
              <a:defRPr sz="1800" kern="1200">
                <a:solidFill>
                  <a:schemeClr val="bg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Tx/>
              <a:buNone/>
              <a:defRPr sz="1800" kern="1200">
                <a:solidFill>
                  <a:schemeClr val="bg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Tx/>
              <a:buNone/>
              <a:defRPr sz="1800" kern="1200">
                <a:solidFill>
                  <a:schemeClr val="bg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Tx/>
              <a:buNone/>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b="1" dirty="0"/>
              <a:t>CALL</a:t>
            </a:r>
            <a:br>
              <a:rPr lang="en-US" sz="3200" b="1" dirty="0"/>
            </a:br>
            <a:endParaRPr lang="en-US" sz="3200" b="1" dirty="0"/>
          </a:p>
          <a:p>
            <a:r>
              <a:rPr lang="en-US" sz="3200" dirty="0">
                <a:solidFill>
                  <a:schemeClr val="accent2"/>
                </a:solidFill>
              </a:rPr>
              <a:t>800-686-7451</a:t>
            </a:r>
          </a:p>
        </p:txBody>
      </p:sp>
      <p:cxnSp>
        <p:nvCxnSpPr>
          <p:cNvPr id="7" name="Straight Connector 6">
            <a:extLst>
              <a:ext uri="{FF2B5EF4-FFF2-40B4-BE49-F238E27FC236}">
                <a16:creationId xmlns:a16="http://schemas.microsoft.com/office/drawing/2014/main" id="{6B6FAC8D-D0FD-6941-B1E7-824C40D95C0F}"/>
              </a:ext>
            </a:extLst>
          </p:cNvPr>
          <p:cNvCxnSpPr/>
          <p:nvPr/>
        </p:nvCxnSpPr>
        <p:spPr>
          <a:xfrm>
            <a:off x="2381134" y="3492444"/>
            <a:ext cx="55435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2BFDB9AE-1544-BE47-A6C1-FB9A3C7CBED3}"/>
              </a:ext>
            </a:extLst>
          </p:cNvPr>
          <p:cNvCxnSpPr/>
          <p:nvPr/>
        </p:nvCxnSpPr>
        <p:spPr>
          <a:xfrm>
            <a:off x="2381134" y="5107884"/>
            <a:ext cx="55435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07296D33-9379-374F-94EB-0EBC5C95F173}"/>
              </a:ext>
            </a:extLst>
          </p:cNvPr>
          <p:cNvPicPr>
            <a:picLocks noChangeAspect="1"/>
          </p:cNvPicPr>
          <p:nvPr/>
        </p:nvPicPr>
        <p:blipFill>
          <a:blip r:embed="rId3"/>
          <a:stretch>
            <a:fillRect/>
          </a:stretch>
        </p:blipFill>
        <p:spPr>
          <a:xfrm>
            <a:off x="715010" y="499785"/>
            <a:ext cx="2073910" cy="554041"/>
          </a:xfrm>
          <a:prstGeom prst="rect">
            <a:avLst/>
          </a:prstGeom>
        </p:spPr>
      </p:pic>
    </p:spTree>
    <p:extLst>
      <p:ext uri="{BB962C8B-B14F-4D97-AF65-F5344CB8AC3E}">
        <p14:creationId xmlns:p14="http://schemas.microsoft.com/office/powerpoint/2010/main" val="4117951775"/>
      </p:ext>
    </p:extLst>
  </p:cSld>
  <p:clrMapOvr>
    <a:masterClrMapping/>
  </p:clrMapOvr>
</p:sld>
</file>

<file path=ppt/theme/theme1.xml><?xml version="1.0" encoding="utf-8"?>
<a:theme xmlns:a="http://schemas.openxmlformats.org/drawingml/2006/main" name="Office Theme">
  <a:themeElements>
    <a:clrScheme name="Stellar">
      <a:dk1>
        <a:srgbClr val="000000"/>
      </a:dk1>
      <a:lt1>
        <a:srgbClr val="FFFFFF"/>
      </a:lt1>
      <a:dk2>
        <a:srgbClr val="69747B"/>
      </a:dk2>
      <a:lt2>
        <a:srgbClr val="E7E6E6"/>
      </a:lt2>
      <a:accent1>
        <a:srgbClr val="420096"/>
      </a:accent1>
      <a:accent2>
        <a:srgbClr val="00BCD1"/>
      </a:accent2>
      <a:accent3>
        <a:srgbClr val="0080BB"/>
      </a:accent3>
      <a:accent4>
        <a:srgbClr val="9D1B64"/>
      </a:accent4>
      <a:accent5>
        <a:srgbClr val="F28B00"/>
      </a:accent5>
      <a:accent6>
        <a:srgbClr val="5B666F"/>
      </a:accent6>
      <a:hlink>
        <a:srgbClr val="00329F"/>
      </a:hlink>
      <a:folHlink>
        <a:srgbClr val="9D1B6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ellarPPT_16x9" id="{DB1B06A7-E093-2F4E-A898-806EEF51DD03}" vid="{E5A5AD3E-2A58-5548-9F5E-C90DF606DA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5607E84AD3B2B459D0BD0334AA18B1C" ma:contentTypeVersion="12" ma:contentTypeDescription="Create a new document." ma:contentTypeScope="" ma:versionID="b72584510f395a9f2f467eb574b54737">
  <xsd:schema xmlns:xsd="http://www.w3.org/2001/XMLSchema" xmlns:xs="http://www.w3.org/2001/XMLSchema" xmlns:p="http://schemas.microsoft.com/office/2006/metadata/properties" xmlns:ns2="96c4a9e3-f512-4e74-87a4-62525e98a07f" xmlns:ns3="55645c4f-4e5d-49e5-808e-781e686c5d3c" targetNamespace="http://schemas.microsoft.com/office/2006/metadata/properties" ma:root="true" ma:fieldsID="3b456f0048db9e5b762ec63b57a449ae" ns2:_="" ns3:_="">
    <xsd:import namespace="96c4a9e3-f512-4e74-87a4-62525e98a07f"/>
    <xsd:import namespace="55645c4f-4e5d-49e5-808e-781e686c5d3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c4a9e3-f512-4e74-87a4-62525e98a0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5645c4f-4e5d-49e5-808e-781e686c5d3c"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E715E6-D7EA-4EB8-ACB2-AD591176A333}">
  <ds:schemaRefs>
    <ds:schemaRef ds:uri="http://schemas.microsoft.com/sharepoint/v3/contenttype/forms"/>
  </ds:schemaRefs>
</ds:datastoreItem>
</file>

<file path=customXml/itemProps2.xml><?xml version="1.0" encoding="utf-8"?>
<ds:datastoreItem xmlns:ds="http://schemas.openxmlformats.org/officeDocument/2006/customXml" ds:itemID="{992FD553-1C68-4495-A576-DAF29B6E120E}">
  <ds:schemaRefs>
    <ds:schemaRef ds:uri="96c4a9e3-f512-4e74-87a4-62525e98a07f"/>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55645c4f-4e5d-49e5-808e-781e686c5d3c"/>
    <ds:schemaRef ds:uri="http://www.w3.org/XML/1998/namespace"/>
    <ds:schemaRef ds:uri="http://purl.org/dc/elements/1.1/"/>
  </ds:schemaRefs>
</ds:datastoreItem>
</file>

<file path=customXml/itemProps3.xml><?xml version="1.0" encoding="utf-8"?>
<ds:datastoreItem xmlns:ds="http://schemas.openxmlformats.org/officeDocument/2006/customXml" ds:itemID="{35F77C20-1CC8-4A49-B718-74767B6F0D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c4a9e3-f512-4e74-87a4-62525e98a07f"/>
    <ds:schemaRef ds:uri="55645c4f-4e5d-49e5-808e-781e686c5d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21517</TotalTime>
  <Words>184</Words>
  <Application>Microsoft Office PowerPoint</Application>
  <PresentationFormat>Widescreen</PresentationFormat>
  <Paragraphs>55</Paragraphs>
  <Slides>5</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Suzanne Kirk</dc:creator>
  <cp:lastModifiedBy>Karmen Barrios</cp:lastModifiedBy>
  <cp:revision>210</cp:revision>
  <dcterms:created xsi:type="dcterms:W3CDTF">2019-09-09T14:16:46Z</dcterms:created>
  <dcterms:modified xsi:type="dcterms:W3CDTF">2021-02-08T19:53:23Z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0x010100C5607E84AD3B2B459D0BD0334AA18B1C</vt:lpwstr>
  </property>
</Properties>
</file>